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Proxima Nova"/>
      <p:regular r:id="rId99"/>
      <p:bold r:id="rId100"/>
      <p:italic r:id="rId101"/>
      <p:boldItalic r:id="rId102"/>
    </p:embeddedFont>
    <p:embeddedFont>
      <p:font typeface="Roboto Medium"/>
      <p:regular r:id="rId103"/>
      <p:bold r:id="rId104"/>
      <p:italic r:id="rId105"/>
      <p:boldItalic r:id="rId106"/>
    </p:embeddedFont>
    <p:embeddedFont>
      <p:font typeface="Merriweather Light"/>
      <p:regular r:id="rId107"/>
      <p:bold r:id="rId108"/>
      <p:italic r:id="rId109"/>
      <p:boldItalic r:id="rId110"/>
    </p:embeddedFont>
    <p:embeddedFont>
      <p:font typeface="Vidaloka"/>
      <p:regular r:id="rId111"/>
    </p:embeddedFont>
    <p:embeddedFont>
      <p:font typeface="Proxima Nova Semibold"/>
      <p:regular r:id="rId112"/>
      <p:bold r:id="rId113"/>
      <p:boldItalic r:id="rId114"/>
    </p:embeddedFont>
    <p:embeddedFont>
      <p:font typeface="Amatic SC"/>
      <p:regular r:id="rId115"/>
      <p:bold r:id="rId116"/>
    </p:embeddedFont>
    <p:embeddedFont>
      <p:font typeface="Montserrat"/>
      <p:regular r:id="rId117"/>
      <p:bold r:id="rId118"/>
      <p:italic r:id="rId119"/>
      <p:boldItalic r:id="rId120"/>
    </p:embeddedFont>
    <p:embeddedFont>
      <p:font typeface="Lato"/>
      <p:regular r:id="rId121"/>
      <p:bold r:id="rId122"/>
      <p:italic r:id="rId123"/>
      <p:boldItalic r:id="rId124"/>
    </p:embeddedFont>
    <p:embeddedFont>
      <p:font typeface="Open Sans SemiBold"/>
      <p:regular r:id="rId125"/>
      <p:bold r:id="rId126"/>
      <p:italic r:id="rId127"/>
      <p:boldItalic r:id="rId128"/>
    </p:embeddedFont>
    <p:embeddedFont>
      <p:font typeface="Russo One"/>
      <p:regular r:id="rId129"/>
    </p:embeddedFont>
    <p:embeddedFont>
      <p:font typeface="Mako"/>
      <p:regular r:id="rId130"/>
    </p:embeddedFont>
    <p:embeddedFont>
      <p:font typeface="Oswald"/>
      <p:regular r:id="rId131"/>
      <p:bold r:id="rId132"/>
    </p:embeddedFont>
    <p:embeddedFont>
      <p:font typeface="PT Sans"/>
      <p:regular r:id="rId133"/>
      <p:bold r:id="rId134"/>
      <p:italic r:id="rId135"/>
      <p:boldItalic r:id="rId136"/>
    </p:embeddedFont>
    <p:embeddedFont>
      <p:font typeface="Crimson Text"/>
      <p:regular r:id="rId137"/>
      <p:bold r:id="rId138"/>
      <p:italic r:id="rId139"/>
      <p:boldItalic r:id="rId140"/>
    </p:embeddedFont>
    <p:embeddedFont>
      <p:font typeface="Open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5016DA-E511-4784-AA1B-7363F9DF548E}">
  <a:tblStyle styleId="{CF5016DA-E511-4784-AA1B-7363F9DF54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erriweatherLight-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MerriweatherLight-italic.fntdata"/><Relationship Id="rId108" Type="http://schemas.openxmlformats.org/officeDocument/2006/relationships/font" Target="fonts/Merriweather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ussoOne-regular.fntdata"/><Relationship Id="rId128" Type="http://schemas.openxmlformats.org/officeDocument/2006/relationships/font" Target="fonts/OpenSansSemiBold-boldItalic.fntdata"/><Relationship Id="rId127" Type="http://schemas.openxmlformats.org/officeDocument/2006/relationships/font" Target="fonts/OpenSansSemiBold-italic.fntdata"/><Relationship Id="rId126" Type="http://schemas.openxmlformats.org/officeDocument/2006/relationships/font" Target="fonts/OpenSansSemiBold-bold.fntdata"/><Relationship Id="rId26" Type="http://schemas.openxmlformats.org/officeDocument/2006/relationships/slide" Target="slides/slide19.xml"/><Relationship Id="rId121" Type="http://schemas.openxmlformats.org/officeDocument/2006/relationships/font" Target="fonts/Lato-regular.fntdata"/><Relationship Id="rId25" Type="http://schemas.openxmlformats.org/officeDocument/2006/relationships/slide" Target="slides/slide18.xml"/><Relationship Id="rId120"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SemiBold-regular.fntdata"/><Relationship Id="rId29" Type="http://schemas.openxmlformats.org/officeDocument/2006/relationships/slide" Target="slides/slide22.xml"/><Relationship Id="rId124" Type="http://schemas.openxmlformats.org/officeDocument/2006/relationships/font" Target="fonts/Lato-boldItalic.fntdata"/><Relationship Id="rId123" Type="http://schemas.openxmlformats.org/officeDocument/2006/relationships/font" Target="fonts/Lato-italic.fntdata"/><Relationship Id="rId122" Type="http://schemas.openxmlformats.org/officeDocument/2006/relationships/font" Target="fonts/La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ProximaNova-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AmaticSC-bold.fntdata"/><Relationship Id="rId115" Type="http://schemas.openxmlformats.org/officeDocument/2006/relationships/font" Target="fonts/AmaticSC-regular.fntdata"/><Relationship Id="rId119"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Merriweather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ProximaNovaSemibold-boldItalic.fntdata"/><Relationship Id="rId18" Type="http://schemas.openxmlformats.org/officeDocument/2006/relationships/slide" Target="slides/slide11.xml"/><Relationship Id="rId113" Type="http://schemas.openxmlformats.org/officeDocument/2006/relationships/font" Target="fonts/ProximaNovaSemibold-bold.fntdata"/><Relationship Id="rId112" Type="http://schemas.openxmlformats.org/officeDocument/2006/relationships/font" Target="fonts/ProximaNovaSemibold-regular.fntdata"/><Relationship Id="rId111" Type="http://schemas.openxmlformats.org/officeDocument/2006/relationships/font" Target="fonts/Vidalok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font" Target="fonts/OpenSans-italic.fntdata"/><Relationship Id="rId142" Type="http://schemas.openxmlformats.org/officeDocument/2006/relationships/font" Target="fonts/OpenSans-bold.fntdata"/><Relationship Id="rId141" Type="http://schemas.openxmlformats.org/officeDocument/2006/relationships/font" Target="fonts/OpenSans-regular.fntdata"/><Relationship Id="rId140" Type="http://schemas.openxmlformats.org/officeDocument/2006/relationships/font" Target="fonts/CrimsonTex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44" Type="http://schemas.openxmlformats.org/officeDocument/2006/relationships/font" Target="fonts/OpenSans-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CrimsonText-italic.fntdata"/><Relationship Id="rId138" Type="http://schemas.openxmlformats.org/officeDocument/2006/relationships/font" Target="fonts/CrimsonText-bold.fntdata"/><Relationship Id="rId137" Type="http://schemas.openxmlformats.org/officeDocument/2006/relationships/font" Target="fonts/CrimsonText-regular.fntdata"/><Relationship Id="rId132" Type="http://schemas.openxmlformats.org/officeDocument/2006/relationships/font" Target="fonts/Oswald-bold.fntdata"/><Relationship Id="rId131" Type="http://schemas.openxmlformats.org/officeDocument/2006/relationships/font" Target="fonts/Oswald-regular.fntdata"/><Relationship Id="rId130" Type="http://schemas.openxmlformats.org/officeDocument/2006/relationships/font" Target="fonts/Mako-regular.fntdata"/><Relationship Id="rId136" Type="http://schemas.openxmlformats.org/officeDocument/2006/relationships/font" Target="fonts/PTSans-boldItalic.fntdata"/><Relationship Id="rId135" Type="http://schemas.openxmlformats.org/officeDocument/2006/relationships/font" Target="fonts/PTSans-italic.fntdata"/><Relationship Id="rId134" Type="http://schemas.openxmlformats.org/officeDocument/2006/relationships/font" Target="fonts/PTSans-bold.fntdata"/><Relationship Id="rId133" Type="http://schemas.openxmlformats.org/officeDocument/2006/relationships/font" Target="fonts/PTSans-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7a9a8b4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7a9a8b4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7a9a8b4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7a9a8b4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cc7554a04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cc7554a04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7a9a8b4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7a9a8b4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7aaa41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7aaa41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c7554a04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cc7554a04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07aaa41f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07aaa41f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cc7554a0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cc7554a0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07aaa41fe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07aaa41fe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7aaa41fe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07aaa41fe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c7554a04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c7554a04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7aaa41fe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7aaa41fe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cc7554a04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cc7554a04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07aaa41fe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07aaa41fe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cc7554a04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cc7554a04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7aaa41fe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7aaa41fe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cc7554a0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cc7554a0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07aaa41f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07aaa41f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cc7554a04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cc7554a04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7aaa41fe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7aaa41fe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cc7554a04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cc7554a04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07aaa41fe9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07aaa41fe9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cc7554a04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cc7554a04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07aaa41fe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07aaa41fe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cc7554a0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cc7554a0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08471771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08471771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cc7554a04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cc7554a04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083f33e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083f33e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cc7554a04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cc7554a04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083f33e9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083f33e9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cc7554a04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cc7554a04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083f33e91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083f33e91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cc7554a04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cc7554a04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07aaa41fe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07aaa41fe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cc7554a0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cc7554a0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083f33e91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083f33e91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cc7554a049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cc7554a049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083f33e91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083f33e91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cc7554a04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cc7554a04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083f33e91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083f33e91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c7554a04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c7554a04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cc7554a0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cc7554a0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cc7554a04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cc7554a04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083f33e91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083f33e91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1083f33e91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083f33e91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cc7554a0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cc7554a0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083f33e91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083f33e91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cc7554a04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cc7554a04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1083f33e91c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1083f33e91c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083f33e91c_2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1083f33e91c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cc7554a0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cc7554a0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1083f33e91c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1083f33e91c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083f33e91c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1083f33e91c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SLIDES_API1532661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SLIDES_API1532661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3" name="Google Shape;5073;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2" name="Google Shape;5492;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0" name="Shape 5660"/>
        <p:cNvGrpSpPr/>
        <p:nvPr/>
      </p:nvGrpSpPr>
      <p:grpSpPr>
        <a:xfrm>
          <a:off x="0" y="0"/>
          <a:ext cx="0" cy="0"/>
          <a:chOff x="0" y="0"/>
          <a:chExt cx="0" cy="0"/>
        </a:xfrm>
      </p:grpSpPr>
      <p:sp>
        <p:nvSpPr>
          <p:cNvPr id="5661" name="Google Shape;5661;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2" name="Google Shape;5662;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5" name="Shape 6065"/>
        <p:cNvGrpSpPr/>
        <p:nvPr/>
      </p:nvGrpSpPr>
      <p:grpSpPr>
        <a:xfrm>
          <a:off x="0" y="0"/>
          <a:ext cx="0" cy="0"/>
          <a:chOff x="0" y="0"/>
          <a:chExt cx="0" cy="0"/>
        </a:xfrm>
      </p:grpSpPr>
      <p:sp>
        <p:nvSpPr>
          <p:cNvPr id="6066" name="Google Shape;6066;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7" name="Google Shape;6067;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7" name="Google Shape;6447;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9" name="Shape 6859"/>
        <p:cNvGrpSpPr/>
        <p:nvPr/>
      </p:nvGrpSpPr>
      <p:grpSpPr>
        <a:xfrm>
          <a:off x="0" y="0"/>
          <a:ext cx="0" cy="0"/>
          <a:chOff x="0" y="0"/>
          <a:chExt cx="0" cy="0"/>
        </a:xfrm>
      </p:grpSpPr>
      <p:sp>
        <p:nvSpPr>
          <p:cNvPr id="6860" name="Google Shape;6860;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1" name="Google Shape;6861;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0" name="Shape 7220"/>
        <p:cNvGrpSpPr/>
        <p:nvPr/>
      </p:nvGrpSpPr>
      <p:grpSpPr>
        <a:xfrm>
          <a:off x="0" y="0"/>
          <a:ext cx="0" cy="0"/>
          <a:chOff x="0" y="0"/>
          <a:chExt cx="0" cy="0"/>
        </a:xfrm>
      </p:grpSpPr>
      <p:sp>
        <p:nvSpPr>
          <p:cNvPr id="7221" name="Google Shape;7221;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2" name="Google Shape;7222;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0" name="Shape 7730"/>
        <p:cNvGrpSpPr/>
        <p:nvPr/>
      </p:nvGrpSpPr>
      <p:grpSpPr>
        <a:xfrm>
          <a:off x="0" y="0"/>
          <a:ext cx="0" cy="0"/>
          <a:chOff x="0" y="0"/>
          <a:chExt cx="0" cy="0"/>
        </a:xfrm>
      </p:grpSpPr>
      <p:sp>
        <p:nvSpPr>
          <p:cNvPr id="7731" name="Google Shape;7731;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2" name="Google Shape;7732;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0" name="Shape 8350"/>
        <p:cNvGrpSpPr/>
        <p:nvPr/>
      </p:nvGrpSpPr>
      <p:grpSpPr>
        <a:xfrm>
          <a:off x="0" y="0"/>
          <a:ext cx="0" cy="0"/>
          <a:chOff x="0" y="0"/>
          <a:chExt cx="0" cy="0"/>
        </a:xfrm>
      </p:grpSpPr>
      <p:sp>
        <p:nvSpPr>
          <p:cNvPr id="8351" name="Google Shape;8351;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2" name="Google Shape;8352;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4" name="Shape 8944"/>
        <p:cNvGrpSpPr/>
        <p:nvPr/>
      </p:nvGrpSpPr>
      <p:grpSpPr>
        <a:xfrm>
          <a:off x="0" y="0"/>
          <a:ext cx="0" cy="0"/>
          <a:chOff x="0" y="0"/>
          <a:chExt cx="0" cy="0"/>
        </a:xfrm>
      </p:grpSpPr>
      <p:sp>
        <p:nvSpPr>
          <p:cNvPr id="8945" name="Google Shape;8945;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6" name="Google Shape;8946;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5" name="Shape 9265"/>
        <p:cNvGrpSpPr/>
        <p:nvPr/>
      </p:nvGrpSpPr>
      <p:grpSpPr>
        <a:xfrm>
          <a:off x="0" y="0"/>
          <a:ext cx="0" cy="0"/>
          <a:chOff x="0" y="0"/>
          <a:chExt cx="0" cy="0"/>
        </a:xfrm>
      </p:grpSpPr>
      <p:sp>
        <p:nvSpPr>
          <p:cNvPr id="9266" name="Google Shape;9266;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7" name="Google Shape;9267;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0" name="Shape 9570"/>
        <p:cNvGrpSpPr/>
        <p:nvPr/>
      </p:nvGrpSpPr>
      <p:grpSpPr>
        <a:xfrm>
          <a:off x="0" y="0"/>
          <a:ext cx="0" cy="0"/>
          <a:chOff x="0" y="0"/>
          <a:chExt cx="0" cy="0"/>
        </a:xfrm>
      </p:grpSpPr>
      <p:sp>
        <p:nvSpPr>
          <p:cNvPr id="9571" name="Google Shape;9571;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2" name="Google Shape;9572;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2" name="Shape 472"/>
        <p:cNvGrpSpPr/>
        <p:nvPr/>
      </p:nvGrpSpPr>
      <p:grpSpPr>
        <a:xfrm>
          <a:off x="0" y="0"/>
          <a:ext cx="0" cy="0"/>
          <a:chOff x="0" y="0"/>
          <a:chExt cx="0" cy="0"/>
        </a:xfrm>
      </p:grpSpPr>
      <p:sp>
        <p:nvSpPr>
          <p:cNvPr id="473" name="Google Shape;473;p5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0" name="Google Shape;47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4" name="Shape 474"/>
        <p:cNvGrpSpPr/>
        <p:nvPr/>
      </p:nvGrpSpPr>
      <p:grpSpPr>
        <a:xfrm>
          <a:off x="0" y="0"/>
          <a:ext cx="0" cy="0"/>
          <a:chOff x="0" y="0"/>
          <a:chExt cx="0" cy="0"/>
        </a:xfrm>
      </p:grpSpPr>
      <p:sp>
        <p:nvSpPr>
          <p:cNvPr id="475" name="Google Shape;475;p5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6" name="Google Shape;476;p5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0QS3G4BrATPi_OEm6nh8N9F_vGRrCuOLf4nfRgLgYqg/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65.xml"/><Relationship Id="rId5" Type="http://schemas.openxmlformats.org/officeDocument/2006/relationships/hyperlink" Target="http://bit.ly/33VAFh3" TargetMode="External"/><Relationship Id="rId6" Type="http://schemas.openxmlformats.org/officeDocument/2006/relationships/slide" Target="/ppt/slides/slide76.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68.xml"/><Relationship Id="rId11" Type="http://schemas.openxmlformats.org/officeDocument/2006/relationships/slide" Target="/ppt/slides/slide71.xml"/><Relationship Id="rId10" Type="http://schemas.openxmlformats.org/officeDocument/2006/relationships/slide" Target="/ppt/slides/slide65.xml"/><Relationship Id="rId13" Type="http://schemas.openxmlformats.org/officeDocument/2006/relationships/slide" Target="/ppt/slides/slide76.xml"/><Relationship Id="rId12" Type="http://schemas.openxmlformats.org/officeDocument/2006/relationships/slide" Target="/ppt/slides/slide71.xml"/><Relationship Id="rId15" Type="http://schemas.openxmlformats.org/officeDocument/2006/relationships/slide" Target="/ppt/slides/slide77.xml"/><Relationship Id="rId14" Type="http://schemas.openxmlformats.org/officeDocument/2006/relationships/slide" Target="/ppt/slides/slide76.xml"/><Relationship Id="rId17" Type="http://schemas.openxmlformats.org/officeDocument/2006/relationships/slide" Target="/ppt/slides/slide78.xml"/><Relationship Id="rId16"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84.xml"/><Relationship Id="rId18" Type="http://schemas.openxmlformats.org/officeDocument/2006/relationships/slide" Target="/ppt/slides/slide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 Id="rId3" Type="http://schemas.openxmlformats.org/officeDocument/2006/relationships/image" Target="../media/image2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3.xml"/><Relationship Id="rId3" Type="http://schemas.openxmlformats.org/officeDocument/2006/relationships/image" Target="../media/image21.jpg"/><Relationship Id="rId4" Type="http://schemas.openxmlformats.org/officeDocument/2006/relationships/image" Target="../media/image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4.xml"/><Relationship Id="rId3" Type="http://schemas.openxmlformats.org/officeDocument/2006/relationships/image" Target="../media/image24.jpg"/><Relationship Id="rId4" Type="http://schemas.openxmlformats.org/officeDocument/2006/relationships/image" Target="../media/image26.jpg"/><Relationship Id="rId5" Type="http://schemas.openxmlformats.org/officeDocument/2006/relationships/image" Target="../media/image2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4"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5"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 Id="rId6"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7"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8" Type="http://schemas.openxmlformats.org/officeDocument/2006/relationships/hyperlink" Target="https://www.flaticon.com/packs/business-404?word=company/?utm_source=slidesgo_template&amp;utm_medium=referral-link&amp;utm_campaign=sg_resources&amp;utm_content=flatic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6"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8"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6"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7" Type="http://schemas.openxmlformats.org/officeDocument/2006/relationships/hyperlink" Target="https://www.freepik.com/free-photo/medium-shot-smiley-woman-work_2345517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6.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5.gif"/><Relationship Id="rId14" Type="http://schemas.openxmlformats.org/officeDocument/2006/relationships/image" Target="../media/image1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8.xml"/><Relationship Id="rId3" Type="http://schemas.openxmlformats.org/officeDocument/2006/relationships/hyperlink" Target="https://bit.ly/2ZjL1p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4.xml"/><Relationship Id="rId3" Type="http://schemas.openxmlformats.org/officeDocument/2006/relationships/hyperlink" Target="https://workspace.google.com/marketplace/app/icons_for_slides_docs/381578326502"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1.xml"/><Relationship Id="rId3" Type="http://schemas.openxmlformats.org/officeDocument/2006/relationships/hyperlink" Target="http://bit.ly/2PfT4lq"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Minimalist Business Slides</a:t>
            </a:r>
            <a:endParaRPr/>
          </a:p>
        </p:txBody>
      </p:sp>
      <p:sp>
        <p:nvSpPr>
          <p:cNvPr id="483" name="Google Shape;483;p59"/>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3742850" y="1549881"/>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566" name="Google Shape;566;p68"/>
          <p:cNvSpPr txBox="1"/>
          <p:nvPr>
            <p:ph idx="1" type="subTitle"/>
          </p:nvPr>
        </p:nvSpPr>
        <p:spPr>
          <a:xfrm>
            <a:off x="3742850" y="3039219"/>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a:t>
            </a:r>
            <a:r>
              <a:rPr lang="en"/>
              <a:t>be the part of the presentation where you introduce yourself, write your email…</a:t>
            </a:r>
            <a:endParaRPr/>
          </a:p>
        </p:txBody>
      </p:sp>
      <p:pic>
        <p:nvPicPr>
          <p:cNvPr id="567" name="Google Shape;567;p68"/>
          <p:cNvPicPr preferRelativeResize="0"/>
          <p:nvPr/>
        </p:nvPicPr>
        <p:blipFill rotWithShape="1">
          <a:blip r:embed="rId3">
            <a:alphaModFix/>
          </a:blip>
          <a:srcRect b="0" l="8930" r="24822" t="0"/>
          <a:stretch/>
        </p:blipFill>
        <p:spPr>
          <a:xfrm>
            <a:off x="856150"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1000"/>
                                        <p:tgtEl>
                                          <p:spTgt spid="5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73" name="Google Shape;573;p6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74" name="Google Shape;574;p69"/>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1677925" y="2511803"/>
            <a:ext cx="3714900" cy="80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580" name="Google Shape;580;p70"/>
          <p:cNvSpPr txBox="1"/>
          <p:nvPr>
            <p:ph idx="2" type="title"/>
          </p:nvPr>
        </p:nvSpPr>
        <p:spPr>
          <a:xfrm>
            <a:off x="3741925" y="1484693"/>
            <a:ext cx="16509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581" name="Google Shape;581;p7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a:t>
            </a:r>
            <a:r>
              <a:rPr lang="en"/>
              <a:t>Insert a subtitle here if you need it</a:t>
            </a:r>
            <a:endParaRPr/>
          </a:p>
        </p:txBody>
      </p:sp>
      <p:pic>
        <p:nvPicPr>
          <p:cNvPr id="582" name="Google Shape;582;p70"/>
          <p:cNvPicPr preferRelativeResize="0"/>
          <p:nvPr/>
        </p:nvPicPr>
        <p:blipFill rotWithShape="1">
          <a:blip r:embed="rId3">
            <a:alphaModFix/>
          </a:blip>
          <a:srcRect b="0" l="26783" r="6921" t="0"/>
          <a:stretch/>
        </p:blipFill>
        <p:spPr>
          <a:xfrm>
            <a:off x="5774975"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1000"/>
                                        <p:tgtEl>
                                          <p:spTgt spid="5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000"/>
                                        <p:tgtEl>
                                          <p:spTgt spid="5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a:t>
            </a:r>
            <a:r>
              <a:rPr lang="en">
                <a:solidFill>
                  <a:schemeClr val="dk2"/>
                </a:solidFill>
                <a:latin typeface="Montserrat"/>
                <a:ea typeface="Montserrat"/>
                <a:cs typeface="Montserrat"/>
                <a:sym typeface="Montserrat"/>
              </a:rPr>
              <a:t>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30% </a:t>
            </a: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50% </a:t>
            </a: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a:t>
            </a:r>
            <a:r>
              <a:rPr lang="en">
                <a:solidFill>
                  <a:schemeClr val="dk1"/>
                </a:solidFill>
                <a:latin typeface="Montserrat"/>
                <a:ea typeface="Montserrat"/>
                <a:cs typeface="Montserrat"/>
                <a:sym typeface="Montserrat"/>
              </a:rPr>
              <a:t>is</a:t>
            </a:r>
            <a:r>
              <a:rPr lang="en">
                <a:solidFill>
                  <a:schemeClr val="dk1"/>
                </a:solidFill>
                <a:latin typeface="Montserrat"/>
                <a:ea typeface="Montserrat"/>
                <a:cs typeface="Montserrat"/>
                <a:sym typeface="Montserrat"/>
              </a:rPr>
              <a:t>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b="1" lang="en" sz="1000">
                <a:solidFill>
                  <a:srgbClr val="202124"/>
                </a:solidFill>
                <a:latin typeface="Montserrat"/>
                <a:ea typeface="Montserrat"/>
                <a:cs typeface="Montserrat"/>
                <a:sym typeface="Montserrat"/>
              </a:rPr>
              <a:t>For more info, click </a:t>
            </a:r>
            <a:r>
              <a:rPr b="1" lang="en" sz="1000" u="sng">
                <a:solidFill>
                  <a:schemeClr val="hlink"/>
                </a:solidFill>
                <a:latin typeface="Montserrat"/>
                <a:ea typeface="Montserrat"/>
                <a:cs typeface="Montserrat"/>
                <a:sym typeface="Montserrat"/>
                <a:hlinkClick r:id="rId3"/>
              </a:rPr>
              <a:t>here</a:t>
            </a:r>
            <a:endParaRPr b="1" sz="1000">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b="4324" l="3083" r="11012" t="3065"/>
          <a:stretch/>
        </p:blipFill>
        <p:spPr>
          <a:xfrm>
            <a:off x="713225" y="1224625"/>
            <a:ext cx="3917310" cy="26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1000"/>
                                        <p:tgtEl>
                                          <p:spTgt spid="6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1000"/>
                                        <p:tgtEl>
                                          <p:spTgt spid="6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1000"/>
                                        <p:tgtEl>
                                          <p:spTgt spid="6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type="title"/>
          </p:nvPr>
        </p:nvSpPr>
        <p:spPr>
          <a:xfrm>
            <a:off x="713225" y="445025"/>
            <a:ext cx="63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21" name="Google Shape;621;p73"/>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622" name="Google Shape;622;p73"/>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23" name="Google Shape;623;p73"/>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4"/>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39" name="Google Shape;639;p7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it’s hot</a:t>
            </a:r>
            <a:endParaRPr/>
          </a:p>
        </p:txBody>
      </p:sp>
      <p:sp>
        <p:nvSpPr>
          <p:cNvPr id="640" name="Google Shape;640;p7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641" name="Google Shape;641;p7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643" name="Google Shape;643;p7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645" name="Google Shape;645;p7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b="0" l="28803" r="11302" t="0"/>
          <a:stretch/>
        </p:blipFill>
        <p:spPr>
          <a:xfrm>
            <a:off x="6070323" y="1561175"/>
            <a:ext cx="2234400" cy="24879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7"/>
                                        </p:tgtEl>
                                        <p:attrNameLst>
                                          <p:attrName>style.visibility</p:attrName>
                                        </p:attrNameLst>
                                      </p:cBhvr>
                                      <p:to>
                                        <p:strVal val="visible"/>
                                      </p:to>
                                    </p:set>
                                    <p:anim calcmode="lin" valueType="num">
                                      <p:cBhvr additive="base">
                                        <p:cTn dur="1000"/>
                                        <p:tgtEl>
                                          <p:spTgt spid="6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1000"/>
                                        <p:tgtEl>
                                          <p:spTgt spid="6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1000"/>
                                        <p:tgtEl>
                                          <p:spTgt spid="6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0"/>
                                        </p:tgtEl>
                                        <p:attrNameLst>
                                          <p:attrName>style.visibility</p:attrName>
                                        </p:attrNameLst>
                                      </p:cBhvr>
                                      <p:to>
                                        <p:strVal val="visible"/>
                                      </p:to>
                                    </p:set>
                                    <p:anim calcmode="lin" valueType="num">
                                      <p:cBhvr additive="base">
                                        <p:cTn dur="1000"/>
                                        <p:tgtEl>
                                          <p:spTgt spid="6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1"/>
                                        </p:tgtEl>
                                        <p:attrNameLst>
                                          <p:attrName>style.visibility</p:attrName>
                                        </p:attrNameLst>
                                      </p:cBhvr>
                                      <p:to>
                                        <p:strVal val="visible"/>
                                      </p:to>
                                    </p:set>
                                    <p:anim calcmode="lin" valueType="num">
                                      <p:cBhvr additive="base">
                                        <p:cTn dur="1000"/>
                                        <p:tgtEl>
                                          <p:spTgt spid="6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1000"/>
                                        <p:tgtEl>
                                          <p:spTgt spid="6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000"/>
                                        <p:tgtEl>
                                          <p:spTgt spid="6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75"/>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76"/>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1000"/>
                                        <p:tgtEl>
                                          <p:spTgt spid="6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7"/>
          <p:cNvSpPr txBox="1"/>
          <p:nvPr>
            <p:ph type="title"/>
          </p:nvPr>
        </p:nvSpPr>
        <p:spPr>
          <a:xfrm>
            <a:off x="713225" y="1345363"/>
            <a:ext cx="77175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145</a:t>
            </a:r>
            <a:r>
              <a:rPr lang="en"/>
              <a:t>,245</a:t>
            </a:r>
            <a:endParaRPr/>
          </a:p>
        </p:txBody>
      </p:sp>
      <p:sp>
        <p:nvSpPr>
          <p:cNvPr id="662" name="Google Shape;662;p77"/>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r>
              <a:rPr lang="en"/>
              <a:t>s</a:t>
            </a:r>
            <a:r>
              <a:rPr lang="en"/>
              <a:t> of this template</a:t>
            </a:r>
            <a:endParaRPr/>
          </a:p>
        </p:txBody>
      </p:sp>
      <p:sp>
        <p:nvSpPr>
          <p:cNvPr id="489" name="Google Shape;489;p6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298450" lvl="0" marL="457200" rtl="0" algn="l">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b="1" lang="en">
                <a:solidFill>
                  <a:schemeClr val="hlink"/>
                </a:solidFill>
                <a:uFill>
                  <a:noFill/>
                </a:uFill>
                <a:hlinkClick action="ppaction://hlinksldjump" r:id="rId6"/>
              </a:rPr>
              <a:t>the fonts that we have used</a:t>
            </a:r>
            <a:r>
              <a:rPr lang="en">
                <a:solidFill>
                  <a:schemeClr val="dk1"/>
                </a:solidFill>
              </a:rPr>
              <a:t>. You can learn how to download and install fonts </a:t>
            </a:r>
            <a:r>
              <a:rPr b="1" lang="en">
                <a:solidFill>
                  <a:schemeClr val="hlink"/>
                </a:solidFill>
                <a:uFill>
                  <a:noFill/>
                </a:uFill>
                <a:hlinkClick r:id="rId7"/>
              </a:rPr>
              <a:t>here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b="1" lang="en">
                <a:solidFill>
                  <a:schemeClr val="dk1"/>
                </a:solidFill>
              </a:rPr>
              <a:t>a</a:t>
            </a:r>
            <a:r>
              <a:rPr b="1" lang="en">
                <a:solidFill>
                  <a:schemeClr val="dk1"/>
                </a:solidFill>
                <a:uFill>
                  <a:noFill/>
                </a:uFill>
                <a:hlinkClick action="ppaction://hlinksldjump" r:id="rId8">
                  <a:extLst>
                    <a:ext uri="{A12FA001-AC4F-418D-AE19-62706E023703}">
                      <ahyp:hlinkClr val="tx"/>
                    </a:ext>
                  </a:extLst>
                </a:hlinkClick>
              </a:rPr>
              <a:t>lternative resources</a:t>
            </a:r>
            <a:r>
              <a:rPr lang="en">
                <a:solidFill>
                  <a:schemeClr val="dk1"/>
                </a:solidFill>
              </a:rPr>
              <a:t> slides.</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 </a:t>
            </a:r>
            <a:r>
              <a:rPr b="1" lang="en">
                <a:solidFill>
                  <a:schemeClr val="dk1"/>
                </a:solidFill>
                <a:uFill>
                  <a:noFill/>
                </a:uFill>
                <a:hlinkClick action="ppaction://hlinksldjump" r:id="rId9">
                  <a:extLst>
                    <a:ext uri="{A12FA001-AC4F-418D-AE19-62706E023703}">
                      <ahyp:hlinkClr val="tx"/>
                    </a:ext>
                  </a:extLst>
                </a:hlinkClick>
              </a:rPr>
              <a:t>thanks </a:t>
            </a:r>
            <a:r>
              <a:rPr lang="en">
                <a:solidFill>
                  <a:schemeClr val="dk1"/>
                </a:solidFill>
                <a:uFill>
                  <a:noFill/>
                </a:uFill>
                <a:hlinkClick action="ppaction://hlinksldjump" r:id="rId10">
                  <a:extLst>
                    <a:ext uri="{A12FA001-AC4F-418D-AE19-62706E023703}">
                      <ahyp:hlinkClr val="tx"/>
                    </a:ext>
                  </a:extLst>
                </a:hlinkClick>
              </a:rPr>
              <a:t>slide</a:t>
            </a:r>
            <a:r>
              <a:rPr lang="en">
                <a:solidFill>
                  <a:schemeClr val="dk1"/>
                </a:solidFill>
              </a:rPr>
              <a:t>, which you must keep so that proper credits for our design are given.</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Several </a:t>
            </a:r>
            <a:r>
              <a:rPr b="1" lang="en">
                <a:solidFill>
                  <a:schemeClr val="dk1"/>
                </a:solidFill>
                <a:uFill>
                  <a:noFill/>
                </a:uFill>
                <a:hlinkClick action="ppaction://hlinksldjump" r:id="rId11">
                  <a:extLst>
                    <a:ext uri="{A12FA001-AC4F-418D-AE19-62706E023703}">
                      <ahyp:hlinkClr val="tx"/>
                    </a:ext>
                  </a:extLst>
                </a:hlinkClick>
              </a:rPr>
              <a:t>resources</a:t>
            </a:r>
            <a:r>
              <a:rPr lang="en">
                <a:solidFill>
                  <a:schemeClr val="dk1"/>
                </a:solidFill>
                <a:uFill>
                  <a:noFill/>
                </a:uFill>
                <a:hlinkClick action="ppaction://hlinksldjump" r:id="rId12">
                  <a:extLst>
                    <a:ext uri="{A12FA001-AC4F-418D-AE19-62706E023703}">
                      <ahyp:hlinkClr val="tx"/>
                    </a:ext>
                  </a:extLst>
                </a:hlinkClick>
              </a:rPr>
              <a:t> </a:t>
            </a:r>
            <a:r>
              <a:rPr lang="en">
                <a:solidFill>
                  <a:schemeClr val="dk1"/>
                </a:solidFill>
              </a:rPr>
              <a:t>slides, where you’ll find links to all the elements used in the template.</a:t>
            </a:r>
            <a:endParaRPr>
              <a:solidFill>
                <a:schemeClr val="dk1"/>
              </a:solidFill>
            </a:endParaRPr>
          </a:p>
          <a:p>
            <a:pPr indent="-298450" lvl="0" marL="457200" rtl="0" algn="l">
              <a:spcBef>
                <a:spcPts val="0"/>
              </a:spcBef>
              <a:spcAft>
                <a:spcPts val="0"/>
              </a:spcAft>
              <a:buSzPts val="1100"/>
              <a:buFont typeface="Montserrat Medium"/>
              <a:buChar char="●"/>
            </a:pPr>
            <a:r>
              <a:rPr b="1" lang="en">
                <a:solidFill>
                  <a:schemeClr val="dk1"/>
                </a:solidFill>
                <a:uFill>
                  <a:noFill/>
                </a:uFill>
                <a:hlinkClick>
                  <a:extLst>
                    <a:ext uri="{A12FA001-AC4F-418D-AE19-62706E023703}">
                      <ahyp:hlinkClr val="tx"/>
                    </a:ext>
                  </a:extLst>
                </a:hlinkClick>
              </a:rPr>
              <a:t>Instructions for use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action="ppaction://hlinksldjump" r:id="rId13">
                  <a:extLst>
                    <a:ext uri="{A12FA001-AC4F-418D-AE19-62706E023703}">
                      <ahyp:hlinkClr val="tx"/>
                    </a:ext>
                  </a:extLst>
                </a:hlinkClick>
              </a:rPr>
              <a:t> </a:t>
            </a:r>
            <a:r>
              <a:rPr b="1" lang="en">
                <a:solidFill>
                  <a:schemeClr val="dk1"/>
                </a:solidFill>
                <a:uFill>
                  <a:noFill/>
                </a:uFill>
                <a:hlinkClick action="ppaction://hlinksldjump" r:id="rId14">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A selection of</a:t>
            </a:r>
            <a:r>
              <a:rPr b="1" lang="en">
                <a:solidFill>
                  <a:schemeClr val="dk1"/>
                </a:solidFill>
              </a:rPr>
              <a:t> </a:t>
            </a:r>
            <a:r>
              <a:rPr b="1" lang="en">
                <a:solidFill>
                  <a:schemeClr val="dk1"/>
                </a:solidFill>
                <a:uFill>
                  <a:noFill/>
                </a:uFill>
                <a:hlinkClick action="ppaction://hlinksldjump" r:id="rId15">
                  <a:extLst>
                    <a:ext uri="{A12FA001-AC4F-418D-AE19-62706E023703}">
                      <ahyp:hlinkClr val="tx"/>
                    </a:ext>
                  </a:extLst>
                </a:hlinkClick>
              </a:rPr>
              <a:t>illustrations</a:t>
            </a:r>
            <a:r>
              <a:rPr lang="en">
                <a:solidFill>
                  <a:schemeClr val="dk1"/>
                </a:solidFill>
              </a:rPr>
              <a:t>. You can also customize and animate them as you wish with the online editor. Visit </a:t>
            </a:r>
            <a:r>
              <a:rPr b="1" lang="en">
                <a:solidFill>
                  <a:schemeClr val="dk1"/>
                </a:solidFill>
                <a:uFill>
                  <a:noFill/>
                </a:uFill>
                <a:hlinkClick r:id="rId16">
                  <a:extLst>
                    <a:ext uri="{A12FA001-AC4F-418D-AE19-62706E023703}">
                      <ahyp:hlinkClr val="tx"/>
                    </a:ext>
                  </a:extLst>
                </a:hlinkClick>
              </a:rPr>
              <a:t>Storyset</a:t>
            </a:r>
            <a:r>
              <a:rPr lang="en">
                <a:solidFill>
                  <a:schemeClr val="dk1"/>
                </a:solidFill>
              </a:rPr>
              <a:t> to find more.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action="ppaction://hlinksldjump" r:id="rId17">
                  <a:extLst>
                    <a:ext uri="{A12FA001-AC4F-418D-AE19-62706E023703}">
                      <ahyp:hlinkClr val="tx"/>
                    </a:ext>
                  </a:extLst>
                </a:hlinkClick>
              </a:rPr>
              <a:t> </a:t>
            </a:r>
            <a:r>
              <a:rPr b="1" lang="en">
                <a:solidFill>
                  <a:schemeClr val="dk1"/>
                </a:solidFill>
                <a:uFill>
                  <a:noFill/>
                </a:uFill>
                <a:hlinkClick action="ppaction://hlinksldjump" r:id="rId18">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Sets of </a:t>
            </a:r>
            <a:r>
              <a:rPr b="1" lang="en">
                <a:solidFill>
                  <a:schemeClr val="dk1"/>
                </a:solidFill>
                <a:uFill>
                  <a:noFill/>
                </a:uFill>
                <a:hlinkClick action="ppaction://hlinksldjump" r:id="rId19">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8"/>
          <p:cNvSpPr txBox="1"/>
          <p:nvPr>
            <p:ph type="title"/>
          </p:nvPr>
        </p:nvSpPr>
        <p:spPr>
          <a:xfrm>
            <a:off x="713225" y="1345375"/>
            <a:ext cx="61203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79</a:t>
            </a:r>
            <a:r>
              <a:rPr lang="en"/>
              <a:t>5</a:t>
            </a:r>
            <a:r>
              <a:rPr lang="en"/>
              <a:t>,321</a:t>
            </a:r>
            <a:endParaRPr/>
          </a:p>
        </p:txBody>
      </p:sp>
      <p:sp>
        <p:nvSpPr>
          <p:cNvPr id="668" name="Google Shape;668;p78"/>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1000"/>
                                        <p:tgtEl>
                                          <p:spTgt spid="6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1000"/>
                                        <p:tgtEl>
                                          <p:spTgt spid="6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5" name="Google Shape;685;p79"/>
          <p:cNvCxnSpPr/>
          <p:nvPr/>
        </p:nvCxnSpPr>
        <p:spPr>
          <a:xfrm>
            <a:off x="3476038" y="26910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6" name="Google Shape;686;p79"/>
          <p:cNvCxnSpPr/>
          <p:nvPr/>
        </p:nvCxnSpPr>
        <p:spPr>
          <a:xfrm>
            <a:off x="3476038" y="3572800"/>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7" name="Google Shape;687;p79"/>
          <p:cNvCxnSpPr/>
          <p:nvPr/>
        </p:nvCxnSpPr>
        <p:spPr>
          <a:xfrm>
            <a:off x="3476038" y="4041100"/>
            <a:ext cx="3515400" cy="0"/>
          </a:xfrm>
          <a:prstGeom prst="straightConnector1">
            <a:avLst/>
          </a:prstGeom>
          <a:noFill/>
          <a:ln cap="flat" cmpd="sng" w="28575">
            <a:solidFill>
              <a:schemeClr val="accent1"/>
            </a:solidFill>
            <a:prstDash val="solid"/>
            <a:round/>
            <a:headEnd len="med" w="med" type="none"/>
            <a:tailEnd len="med" w="med" type="none"/>
          </a:ln>
        </p:spPr>
      </p:cxnSp>
      <p:sp>
        <p:nvSpPr>
          <p:cNvPr id="688" name="Google Shape;688;p79"/>
          <p:cNvSpPr/>
          <p:nvPr/>
        </p:nvSpPr>
        <p:spPr>
          <a:xfrm>
            <a:off x="3402038" y="2140675"/>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{CF5016DA-E511-4784-AA1B-7363F9DF548E}</a:tableStyleId>
              </a:tblPr>
              <a:tblGrid>
                <a:gridCol w="917050"/>
                <a:gridCol w="1434025"/>
                <a:gridCol w="1330150"/>
                <a:gridCol w="1454775"/>
                <a:gridCol w="1284000"/>
                <a:gridCol w="1284000"/>
              </a:tblGrid>
              <a:tr h="579925">
                <a:tc>
                  <a:txBody>
                    <a:bodyPr/>
                    <a:lstStyle/>
                    <a:p>
                      <a:pPr indent="0" lvl="0" marL="0" rtl="0" algn="l">
                        <a:spcBef>
                          <a:spcPts val="0"/>
                        </a:spcBef>
                        <a:spcAft>
                          <a:spcPts val="0"/>
                        </a:spcAft>
                        <a:buNone/>
                      </a:pPr>
                      <a:r>
                        <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1000"/>
                                        <p:tgtEl>
                                          <p:spTgt spid="6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1"/>
          <p:cNvSpPr txBox="1"/>
          <p:nvPr>
            <p:ph type="title"/>
          </p:nvPr>
        </p:nvSpPr>
        <p:spPr>
          <a:xfrm>
            <a:off x="4956100" y="2467375"/>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03" name="Google Shape;703;p81"/>
          <p:cNvSpPr txBox="1"/>
          <p:nvPr>
            <p:ph idx="2" type="title"/>
          </p:nvPr>
        </p:nvSpPr>
        <p:spPr>
          <a:xfrm>
            <a:off x="4956100" y="1402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04" name="Google Shape;704;p81"/>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2"/>
          <p:cNvSpPr txBox="1"/>
          <p:nvPr>
            <p:ph type="title"/>
          </p:nvPr>
        </p:nvSpPr>
        <p:spPr>
          <a:xfrm>
            <a:off x="4373850" y="944250"/>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11" name="Google Shape;711;p82"/>
          <p:cNvSpPr txBox="1"/>
          <p:nvPr>
            <p:ph idx="2" type="title"/>
          </p:nvPr>
        </p:nvSpPr>
        <p:spPr>
          <a:xfrm>
            <a:off x="2294850" y="1096650"/>
            <a:ext cx="1650900" cy="97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12" name="Google Shape;712;p82"/>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b="12445" l="0" r="0" t="12445"/>
          <a:stretch/>
        </p:blipFill>
        <p:spPr>
          <a:xfrm>
            <a:off x="2395575" y="2423975"/>
            <a:ext cx="4352850" cy="2179076"/>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1000"/>
                                        <p:tgtEl>
                                          <p:spTgt spid="7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1000"/>
                                        <p:tgtEl>
                                          <p:spTgt spid="7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1000"/>
                                        <p:tgtEl>
                                          <p:spTgt spid="7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p:nvPr>
            <p:ph idx="4294967295" type="title"/>
          </p:nvPr>
        </p:nvSpPr>
        <p:spPr>
          <a:xfrm>
            <a:off x="479425" y="1430200"/>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p:nvPr>
            <p:ph idx="4294967295" type="title"/>
          </p:nvPr>
        </p:nvSpPr>
        <p:spPr>
          <a:xfrm>
            <a:off x="479425" y="3769075"/>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p:nvPr>
            <p:ph idx="4294967295" type="title"/>
          </p:nvPr>
        </p:nvSpPr>
        <p:spPr>
          <a:xfrm>
            <a:off x="479425" y="2595163"/>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4"/>
            <p:cNvSpPr/>
            <p:nvPr/>
          </p:nvSpPr>
          <p:spPr>
            <a:xfrm rot="-5400000">
              <a:off x="1483300" y="2490425"/>
              <a:ext cx="942000" cy="942000"/>
            </a:xfrm>
            <a:prstGeom prst="pie">
              <a:avLst>
                <a:gd fmla="val 0" name="adj1"/>
                <a:gd fmla="val 75462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4"/>
            <p:cNvSpPr/>
            <p:nvPr/>
          </p:nvSpPr>
          <p:spPr>
            <a:xfrm rot="-5400000">
              <a:off x="1483300" y="2490425"/>
              <a:ext cx="942000" cy="942000"/>
            </a:xfrm>
            <a:prstGeom prst="pie">
              <a:avLst>
                <a:gd fmla="val 0" name="adj1"/>
                <a:gd fmla="val 31840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4"/>
            <p:cNvSpPr/>
            <p:nvPr/>
          </p:nvSpPr>
          <p:spPr>
            <a:xfrm rot="-5400000">
              <a:off x="1483300" y="2490425"/>
              <a:ext cx="942000" cy="942000"/>
            </a:xfrm>
            <a:prstGeom prst="pie">
              <a:avLst>
                <a:gd fmla="val 0" name="adj1"/>
                <a:gd fmla="val 4246206"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4"/>
            <p:cNvSpPr/>
            <p:nvPr/>
          </p:nvSpPr>
          <p:spPr>
            <a:xfrm rot="-5400000">
              <a:off x="1483300" y="2490425"/>
              <a:ext cx="942000" cy="942000"/>
            </a:xfrm>
            <a:prstGeom prst="pie">
              <a:avLst>
                <a:gd fmla="val 0" name="adj1"/>
                <a:gd fmla="val 715972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1000"/>
                                        <p:tgtEl>
                                          <p:spTgt spid="7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1000"/>
                                        <p:tgtEl>
                                          <p:spTgt spid="7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1000"/>
                                        <p:tgtEl>
                                          <p:spTgt spid="7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1000"/>
                                        <p:tgtEl>
                                          <p:spTgt spid="7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1000"/>
                                        <p:tgtEl>
                                          <p:spTgt spid="7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1000"/>
                                        <p:tgtEl>
                                          <p:spTgt spid="7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1000"/>
                                        <p:tgtEl>
                                          <p:spTgt spid="7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1000"/>
                                        <p:tgtEl>
                                          <p:spTgt spid="7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1000"/>
                                        <p:tgtEl>
                                          <p:spTgt spid="7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63" name="Google Shape;763;p85"/>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5"/>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5"/>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5"/>
          <p:cNvSpPr/>
          <p:nvPr/>
        </p:nvSpPr>
        <p:spPr>
          <a:xfrm flipH="1" rot="-5400000">
            <a:off x="7334200" y="3677444"/>
            <a:ext cx="5421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5"/>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5"/>
          <p:cNvSpPr/>
          <p:nvPr/>
        </p:nvSpPr>
        <p:spPr>
          <a:xfrm flipH="1" rot="-5400000">
            <a:off x="4886863" y="3618689"/>
            <a:ext cx="6576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5"/>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30</a:t>
            </a:r>
            <a:r>
              <a:rPr lang="en" sz="2400">
                <a:solidFill>
                  <a:schemeClr val="accent1"/>
                </a:solidFill>
                <a:latin typeface="Vidaloka"/>
                <a:ea typeface="Vidaloka"/>
                <a:cs typeface="Vidaloka"/>
                <a:sym typeface="Vidaloka"/>
              </a:rPr>
              <a:t>%</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2</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a:t>
            </a:r>
            <a:r>
              <a:rPr lang="en" sz="2400">
                <a:solidFill>
                  <a:schemeClr val="accent1"/>
                </a:solidFill>
                <a:latin typeface="Vidaloka"/>
                <a:ea typeface="Vidaloka"/>
                <a:cs typeface="Vidaloka"/>
                <a:sym typeface="Vidaloka"/>
              </a:rPr>
              <a:t>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85"/>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A</a:t>
            </a:r>
            <a:r>
              <a:rPr lang="en" sz="2400">
                <a:solidFill>
                  <a:schemeClr val="dk1"/>
                </a:solidFill>
                <a:latin typeface="Vidaloka"/>
                <a:ea typeface="Vidaloka"/>
                <a:cs typeface="Vidaloka"/>
                <a:sym typeface="Vidaloka"/>
              </a:rPr>
              <a:t>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G</a:t>
            </a:r>
            <a:r>
              <a:rPr lang="en" sz="2400">
                <a:solidFill>
                  <a:schemeClr val="dk1"/>
                </a:solidFill>
                <a:latin typeface="Vidaloka"/>
                <a:ea typeface="Vidaloka"/>
                <a:cs typeface="Vidaloka"/>
                <a:sym typeface="Vidaloka"/>
              </a:rPr>
              <a:t>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5"/>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5"/>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5"/>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5"/>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5"/>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5"/>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5"/>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5"/>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5"/>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5"/>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5"/>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86"/>
          <p:cNvSpPr txBox="1"/>
          <p:nvPr/>
        </p:nvSpPr>
        <p:spPr>
          <a:xfrm>
            <a:off x="1425556" y="2932563"/>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40</a:t>
            </a:r>
            <a:r>
              <a:rPr lang="en" sz="2400">
                <a:solidFill>
                  <a:schemeClr val="dk2"/>
                </a:solidFill>
                <a:latin typeface="Vidaloka"/>
                <a:ea typeface="Vidaloka"/>
                <a:cs typeface="Vidaloka"/>
                <a:sym typeface="Vidaloka"/>
              </a:rPr>
              <a:t>%</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6"/>
          <p:cNvSpPr/>
          <p:nvPr/>
        </p:nvSpPr>
        <p:spPr>
          <a:xfrm flipH="1">
            <a:off x="2510946" y="3013050"/>
            <a:ext cx="6801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6"/>
          <p:cNvSpPr/>
          <p:nvPr/>
        </p:nvSpPr>
        <p:spPr>
          <a:xfrm flipH="1">
            <a:off x="2510897" y="1797493"/>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6"/>
          <p:cNvSpPr/>
          <p:nvPr/>
        </p:nvSpPr>
        <p:spPr>
          <a:xfrm flipH="1">
            <a:off x="2510824" y="1795925"/>
            <a:ext cx="11223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6"/>
          <p:cNvSpPr txBox="1"/>
          <p:nvPr/>
        </p:nvSpPr>
        <p:spPr>
          <a:xfrm>
            <a:off x="721900" y="2181425"/>
            <a:ext cx="3728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a:t>
            </a:r>
            <a:r>
              <a:rPr lang="en">
                <a:solidFill>
                  <a:schemeClr val="dk1"/>
                </a:solidFill>
                <a:latin typeface="Montserrat"/>
                <a:ea typeface="Montserrat"/>
                <a:cs typeface="Montserrat"/>
                <a:sym typeface="Montserrat"/>
              </a:rPr>
              <a:t>5</a:t>
            </a: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39</a:t>
            </a:r>
            <a:r>
              <a:rPr lang="en">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6"/>
            <p:cNvSpPr/>
            <p:nvPr/>
          </p:nvSpPr>
          <p:spPr>
            <a:xfrm rot="-5400000">
              <a:off x="2429958"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6"/>
            <p:cNvSpPr/>
            <p:nvPr/>
          </p:nvSpPr>
          <p:spPr>
            <a:xfrm rot="-5400000">
              <a:off x="2747741"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6"/>
            <p:cNvSpPr/>
            <p:nvPr/>
          </p:nvSpPr>
          <p:spPr>
            <a:xfrm rot="-5400000">
              <a:off x="3065524"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6"/>
            <p:cNvSpPr/>
            <p:nvPr/>
          </p:nvSpPr>
          <p:spPr>
            <a:xfrm rot="-5400000">
              <a:off x="3383307"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6"/>
            <p:cNvSpPr/>
            <p:nvPr/>
          </p:nvSpPr>
          <p:spPr>
            <a:xfrm rot="-5400000">
              <a:off x="1794392"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6"/>
            <p:cNvSpPr/>
            <p:nvPr/>
          </p:nvSpPr>
          <p:spPr>
            <a:xfrm rot="-5400000">
              <a:off x="3701090"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6"/>
            <p:cNvSpPr/>
            <p:nvPr/>
          </p:nvSpPr>
          <p:spPr>
            <a:xfrm rot="-5400000">
              <a:off x="4018873"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6"/>
            <p:cNvSpPr/>
            <p:nvPr/>
          </p:nvSpPr>
          <p:spPr>
            <a:xfrm rot="-5400000">
              <a:off x="1476617"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6"/>
            <p:cNvSpPr/>
            <p:nvPr/>
          </p:nvSpPr>
          <p:spPr>
            <a:xfrm rot="-5400000">
              <a:off x="2429958"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6"/>
            <p:cNvSpPr/>
            <p:nvPr/>
          </p:nvSpPr>
          <p:spPr>
            <a:xfrm rot="-5400000">
              <a:off x="2747741"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6"/>
            <p:cNvSpPr/>
            <p:nvPr/>
          </p:nvSpPr>
          <p:spPr>
            <a:xfrm rot="-5400000">
              <a:off x="3065524"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6"/>
            <p:cNvSpPr/>
            <p:nvPr/>
          </p:nvSpPr>
          <p:spPr>
            <a:xfrm rot="-5400000">
              <a:off x="3383307"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6"/>
            <p:cNvSpPr/>
            <p:nvPr/>
          </p:nvSpPr>
          <p:spPr>
            <a:xfrm rot="-5400000">
              <a:off x="1794392"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6"/>
            <p:cNvSpPr/>
            <p:nvPr/>
          </p:nvSpPr>
          <p:spPr>
            <a:xfrm rot="-5400000">
              <a:off x="3701090"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6"/>
            <p:cNvSpPr/>
            <p:nvPr/>
          </p:nvSpPr>
          <p:spPr>
            <a:xfrm rot="-5400000">
              <a:off x="4018873"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
            <p:cNvSpPr/>
            <p:nvPr/>
          </p:nvSpPr>
          <p:spPr>
            <a:xfrm rot="-5400000">
              <a:off x="1476617"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86"/>
          <p:cNvSpPr txBox="1"/>
          <p:nvPr/>
        </p:nvSpPr>
        <p:spPr>
          <a:xfrm>
            <a:off x="802474" y="1248725"/>
            <a:ext cx="13242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indent="0" lvl="0" marL="0" rtl="0" algn="l">
              <a:spcBef>
                <a:spcPts val="1000"/>
              </a:spcBef>
              <a:spcAft>
                <a:spcPts val="100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1000"/>
                                        <p:tgtEl>
                                          <p:spTgt spid="8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1000"/>
                                        <p:tgtEl>
                                          <p:spTgt spid="8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1000"/>
                                        <p:tgtEl>
                                          <p:spTgt spid="8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5"/>
                                        </p:tgtEl>
                                        <p:attrNameLst>
                                          <p:attrName>style.visibility</p:attrName>
                                        </p:attrNameLst>
                                      </p:cBhvr>
                                      <p:to>
                                        <p:strVal val="visible"/>
                                      </p:to>
                                    </p:set>
                                    <p:anim calcmode="lin" valueType="num">
                                      <p:cBhvr additive="base">
                                        <p:cTn dur="1000"/>
                                        <p:tgtEl>
                                          <p:spTgt spid="8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1000"/>
                                        <p:tgtEl>
                                          <p:spTgt spid="8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7"/>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a:t>
            </a:r>
            <a:endParaRPr/>
          </a:p>
          <a:p>
            <a:pPr indent="0" lvl="0" marL="0" rtl="0" algn="l">
              <a:spcBef>
                <a:spcPts val="0"/>
              </a:spcBef>
              <a:spcAft>
                <a:spcPts val="0"/>
              </a:spcAft>
              <a:buNone/>
            </a:pPr>
            <a:r>
              <a:rPr lang="en"/>
              <a:t>the concept</a:t>
            </a:r>
            <a:endParaRPr/>
          </a:p>
        </p:txBody>
      </p:sp>
      <p:sp>
        <p:nvSpPr>
          <p:cNvPr id="865" name="Google Shape;865;p87"/>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b="0" l="16899" r="16906"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95" name="Google Shape;495;p61"/>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96" name="Google Shape;496;p61"/>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497" name="Google Shape;497;p61"/>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8" name="Google Shape;498;p61"/>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9" name="Google Shape;499;p61"/>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00" name="Google Shape;500;p61"/>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1" name="Google Shape;501;p61"/>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02" name="Google Shape;502;p61"/>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3" name="Google Shape;503;p61"/>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4" name="Google Shape;504;p61"/>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05" name="Google Shape;505;p61"/>
          <p:cNvSpPr txBox="1"/>
          <p:nvPr>
            <p:ph idx="14" type="title"/>
          </p:nvPr>
        </p:nvSpPr>
        <p:spPr>
          <a:xfrm>
            <a:off x="237870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06" name="Google Shape;506;p61"/>
          <p:cNvSpPr txBox="1"/>
          <p:nvPr>
            <p:ph idx="15" type="title"/>
          </p:nvPr>
        </p:nvSpPr>
        <p:spPr>
          <a:xfrm>
            <a:off x="572445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8"/>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a:t>
            </a:r>
            <a:endParaRPr/>
          </a:p>
          <a:p>
            <a:pPr indent="0" lvl="0" marL="0" rtl="0" algn="l">
              <a:spcBef>
                <a:spcPts val="0"/>
              </a:spcBef>
              <a:spcAft>
                <a:spcPts val="0"/>
              </a:spcAft>
              <a:buClr>
                <a:schemeClr val="dk1"/>
              </a:buClr>
              <a:buSzPts val="1100"/>
              <a:buFont typeface="Arial"/>
              <a:buNone/>
            </a:pPr>
            <a:r>
              <a:rPr lang="en"/>
              <a:t>the concept</a:t>
            </a:r>
            <a:endParaRPr/>
          </a:p>
        </p:txBody>
      </p:sp>
      <p:sp>
        <p:nvSpPr>
          <p:cNvPr id="872" name="Google Shape;872;p88"/>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1"/>
                                        </p:tgtEl>
                                        <p:attrNameLst>
                                          <p:attrName>style.visibility</p:attrName>
                                        </p:attrNameLst>
                                      </p:cBhvr>
                                      <p:to>
                                        <p:strVal val="visible"/>
                                      </p:to>
                                    </p:set>
                                    <p:anim calcmode="lin" valueType="num">
                                      <p:cBhvr additive="base">
                                        <p:cTn dur="1000"/>
                                        <p:tgtEl>
                                          <p:spTgt spid="8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2"/>
                                        </p:tgtEl>
                                        <p:attrNameLst>
                                          <p:attrName>style.visibility</p:attrName>
                                        </p:attrNameLst>
                                      </p:cBhvr>
                                      <p:to>
                                        <p:strVal val="visible"/>
                                      </p:to>
                                    </p:set>
                                    <p:anim calcmode="lin" valueType="num">
                                      <p:cBhvr additive="base">
                                        <p:cTn dur="1000"/>
                                        <p:tgtEl>
                                          <p:spTgt spid="8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000"/>
                                        <p:tgtEl>
                                          <p:spTgt spid="8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three columns</a:t>
            </a:r>
            <a:endParaRPr/>
          </a:p>
        </p:txBody>
      </p:sp>
      <p:sp>
        <p:nvSpPr>
          <p:cNvPr id="879" name="Google Shape;879;p89"/>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80" name="Google Shape;880;p89"/>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really hot</a:t>
            </a:r>
            <a:endParaRPr/>
          </a:p>
        </p:txBody>
      </p:sp>
      <p:sp>
        <p:nvSpPr>
          <p:cNvPr id="881" name="Google Shape;881;p89"/>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82" name="Google Shape;882;p89"/>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sp>
        <p:nvSpPr>
          <p:cNvPr id="883" name="Google Shape;883;p89"/>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84" name="Google Shape;884;p89"/>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0"/>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6" name="Google Shape;906;p90"/>
          <p:cNvSpPr txBox="1"/>
          <p:nvPr>
            <p:ph idx="2" type="subTitle"/>
          </p:nvPr>
        </p:nvSpPr>
        <p:spPr>
          <a:xfrm>
            <a:off x="3509000"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planet with very high temperatures</a:t>
            </a:r>
            <a:endParaRPr/>
          </a:p>
        </p:txBody>
      </p:sp>
      <p:sp>
        <p:nvSpPr>
          <p:cNvPr id="907" name="Google Shape;907;p90"/>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8" name="Google Shape;908;p90"/>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909" name="Google Shape;909;p90"/>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10" name="Google Shape;910;p90"/>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11" name="Google Shape;911;p90"/>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six columns</a:t>
            </a:r>
            <a:endParaRPr/>
          </a:p>
        </p:txBody>
      </p:sp>
      <p:sp>
        <p:nvSpPr>
          <p:cNvPr id="912" name="Google Shape;912;p90"/>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13" name="Google Shape;913;p90"/>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14" name="Google Shape;914;p90"/>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15" name="Google Shape;915;p90"/>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16" name="Google Shape;916;p90"/>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17" name="Google Shape;917;p90"/>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90"/>
          <p:cNvSpPr/>
          <p:nvPr/>
        </p:nvSpPr>
        <p:spPr>
          <a:xfrm>
            <a:off x="4387978" y="1377518"/>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1000"/>
                                        <p:tgtEl>
                                          <p:spTgt spid="9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7"/>
                                        </p:tgtEl>
                                        <p:attrNameLst>
                                          <p:attrName>style.visibility</p:attrName>
                                        </p:attrNameLst>
                                      </p:cBhvr>
                                      <p:to>
                                        <p:strVal val="visible"/>
                                      </p:to>
                                    </p:set>
                                    <p:anim calcmode="lin" valueType="num">
                                      <p:cBhvr additive="base">
                                        <p:cTn dur="1000"/>
                                        <p:tgtEl>
                                          <p:spTgt spid="9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8"/>
                                        </p:tgtEl>
                                        <p:attrNameLst>
                                          <p:attrName>style.visibility</p:attrName>
                                        </p:attrNameLst>
                                      </p:cBhvr>
                                      <p:to>
                                        <p:strVal val="visible"/>
                                      </p:to>
                                    </p:set>
                                    <p:anim calcmode="lin" valueType="num">
                                      <p:cBhvr additive="base">
                                        <p:cTn dur="1000"/>
                                        <p:tgtEl>
                                          <p:spTgt spid="9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5"/>
                                        </p:tgtEl>
                                        <p:attrNameLst>
                                          <p:attrName>style.visibility</p:attrName>
                                        </p:attrNameLst>
                                      </p:cBhvr>
                                      <p:to>
                                        <p:strVal val="visible"/>
                                      </p:to>
                                    </p:set>
                                    <p:anim calcmode="lin" valueType="num">
                                      <p:cBhvr additive="base">
                                        <p:cTn dur="1000"/>
                                        <p:tgtEl>
                                          <p:spTgt spid="9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6"/>
                                        </p:tgtEl>
                                        <p:attrNameLst>
                                          <p:attrName>style.visibility</p:attrName>
                                        </p:attrNameLst>
                                      </p:cBhvr>
                                      <p:to>
                                        <p:strVal val="visible"/>
                                      </p:to>
                                    </p:set>
                                    <p:anim calcmode="lin" valueType="num">
                                      <p:cBhvr additive="base">
                                        <p:cTn dur="1000"/>
                                        <p:tgtEl>
                                          <p:spTgt spid="9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8"/>
                                        </p:tgtEl>
                                        <p:attrNameLst>
                                          <p:attrName>style.visibility</p:attrName>
                                        </p:attrNameLst>
                                      </p:cBhvr>
                                      <p:to>
                                        <p:strVal val="visible"/>
                                      </p:to>
                                    </p:set>
                                    <p:anim calcmode="lin" valueType="num">
                                      <p:cBhvr additive="base">
                                        <p:cTn dur="1000"/>
                                        <p:tgtEl>
                                          <p:spTgt spid="9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9"/>
                                        </p:tgtEl>
                                        <p:attrNameLst>
                                          <p:attrName>style.visibility</p:attrName>
                                        </p:attrNameLst>
                                      </p:cBhvr>
                                      <p:to>
                                        <p:strVal val="visible"/>
                                      </p:to>
                                    </p:set>
                                    <p:anim calcmode="lin" valueType="num">
                                      <p:cBhvr additive="base">
                                        <p:cTn dur="1000"/>
                                        <p:tgtEl>
                                          <p:spTgt spid="9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0"/>
                                        </p:tgtEl>
                                        <p:attrNameLst>
                                          <p:attrName>style.visibility</p:attrName>
                                        </p:attrNameLst>
                                      </p:cBhvr>
                                      <p:to>
                                        <p:strVal val="visible"/>
                                      </p:to>
                                    </p:set>
                                    <p:anim calcmode="lin" valueType="num">
                                      <p:cBhvr additive="base">
                                        <p:cTn dur="1000"/>
                                        <p:tgtEl>
                                          <p:spTgt spid="9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5"/>
                                        </p:tgtEl>
                                        <p:attrNameLst>
                                          <p:attrName>style.visibility</p:attrName>
                                        </p:attrNameLst>
                                      </p:cBhvr>
                                      <p:to>
                                        <p:strVal val="visible"/>
                                      </p:to>
                                    </p:set>
                                    <p:anim calcmode="lin" valueType="num">
                                      <p:cBhvr additive="base">
                                        <p:cTn dur="1000"/>
                                        <p:tgtEl>
                                          <p:spTgt spid="9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1000"/>
                                        <p:tgtEl>
                                          <p:spTgt spid="9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9"/>
                                        </p:tgtEl>
                                        <p:attrNameLst>
                                          <p:attrName>style.visibility</p:attrName>
                                        </p:attrNameLst>
                                      </p:cBhvr>
                                      <p:to>
                                        <p:strVal val="visible"/>
                                      </p:to>
                                    </p:set>
                                    <p:anim calcmode="lin" valueType="num">
                                      <p:cBhvr additive="base">
                                        <p:cTn dur="1000"/>
                                        <p:tgtEl>
                                          <p:spTgt spid="9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1000"/>
                                        <p:tgtEl>
                                          <p:spTgt spid="9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1000"/>
                                        <p:tgtEl>
                                          <p:spTgt spid="9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1000"/>
                                        <p:tgtEl>
                                          <p:spTgt spid="9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1000"/>
                                        <p:tgtEl>
                                          <p:spTgt spid="9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959" name="Google Shape;959;p91"/>
            <p:cNvCxnSpPr>
              <a:stCxn id="958" idx="3"/>
              <a:endCxn id="960"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cxnSp>
          <p:nvCxnSpPr>
            <p:cNvPr id="961" name="Google Shape;961;p91"/>
            <p:cNvCxnSpPr>
              <a:stCxn id="960" idx="3"/>
              <a:endCxn id="962" idx="1"/>
            </p:cNvCxnSpPr>
            <p:nvPr/>
          </p:nvCxnSpPr>
          <p:spPr>
            <a:xfrm>
              <a:off x="6064400" y="3034175"/>
              <a:ext cx="1014300" cy="0"/>
            </a:xfrm>
            <a:prstGeom prst="straightConnector1">
              <a:avLst/>
            </a:prstGeom>
            <a:noFill/>
            <a:ln cap="flat" cmpd="sng" w="28575">
              <a:solidFill>
                <a:schemeClr val="accent2"/>
              </a:solidFill>
              <a:prstDash val="solid"/>
              <a:round/>
              <a:headEnd len="med" w="med" type="none"/>
              <a:tailEnd len="med" w="med" type="none"/>
            </a:ln>
          </p:spPr>
        </p:cxnSp>
        <p:sp>
          <p:nvSpPr>
            <p:cNvPr id="957" name="Google Shape;957;p91"/>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the company generates incom</a:t>
            </a:r>
            <a:r>
              <a:rPr lang="en"/>
              <a:t>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cap="flat" cmpd="sng" w="28575">
            <a:solidFill>
              <a:schemeClr val="accent1"/>
            </a:solidFill>
            <a:prstDash val="solid"/>
            <a:round/>
            <a:headEnd len="med" w="med" type="none"/>
            <a:tailEnd len="med" w="med" type="none"/>
          </a:ln>
        </p:spPr>
      </p:cxnSp>
      <p:sp>
        <p:nvSpPr>
          <p:cNvPr id="973" name="Google Shape;973;p92"/>
          <p:cNvSpPr txBox="1"/>
          <p:nvPr/>
        </p:nvSpPr>
        <p:spPr>
          <a:xfrm>
            <a:off x="3794142" y="1487668"/>
            <a:ext cx="1530000" cy="34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anchorCtr="0" anchor="ctr"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cap="flat" cmpd="sng" w="28575">
            <a:solidFill>
              <a:schemeClr val="accent1"/>
            </a:solidFill>
            <a:prstDash val="solid"/>
            <a:round/>
            <a:headEnd len="med" w="med" type="none"/>
            <a:tailEnd len="med" w="med" type="none"/>
          </a:ln>
        </p:spPr>
      </p:cxnSp>
      <p:sp>
        <p:nvSpPr>
          <p:cNvPr id="980" name="Google Shape;980;p92"/>
          <p:cNvSpPr/>
          <p:nvPr/>
        </p:nvSpPr>
        <p:spPr>
          <a:xfrm>
            <a:off x="2946278" y="2805358"/>
            <a:ext cx="230027" cy="26424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92"/>
          <p:cNvSpPr txBox="1"/>
          <p:nvPr/>
        </p:nvSpPr>
        <p:spPr>
          <a:xfrm>
            <a:off x="2250842" y="3472100"/>
            <a:ext cx="1620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4" name="Google Shape;984;p92"/>
          <p:cNvCxnSpPr>
            <a:endCxn id="971" idx="1"/>
          </p:cNvCxnSpPr>
          <p:nvPr/>
        </p:nvCxnSpPr>
        <p:spPr>
          <a:xfrm>
            <a:off x="1848150" y="2927880"/>
            <a:ext cx="906000" cy="9600"/>
          </a:xfrm>
          <a:prstGeom prst="straightConnector1">
            <a:avLst/>
          </a:prstGeom>
          <a:noFill/>
          <a:ln cap="flat" cmpd="sng" w="28575">
            <a:solidFill>
              <a:schemeClr val="accent1"/>
            </a:solidFill>
            <a:prstDash val="solid"/>
            <a:round/>
            <a:headEnd len="med" w="med" type="none"/>
            <a:tailEnd len="med" w="med" type="none"/>
          </a:ln>
        </p:spPr>
      </p:cxnSp>
      <p:cxnSp>
        <p:nvCxnSpPr>
          <p:cNvPr id="985" name="Google Shape;985;p92"/>
          <p:cNvCxnSpPr>
            <a:stCxn id="986" idx="2"/>
            <a:endCxn id="987" idx="0"/>
          </p:cNvCxnSpPr>
          <p:nvPr/>
        </p:nvCxnSpPr>
        <p:spPr>
          <a:xfrm>
            <a:off x="6060178" y="3214125"/>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8" name="Google Shape;988;p92"/>
          <p:cNvCxnSpPr>
            <a:stCxn id="972" idx="3"/>
            <a:endCxn id="986" idx="1"/>
          </p:cNvCxnSpPr>
          <p:nvPr/>
        </p:nvCxnSpPr>
        <p:spPr>
          <a:xfrm>
            <a:off x="4849162" y="2937480"/>
            <a:ext cx="921900" cy="0"/>
          </a:xfrm>
          <a:prstGeom prst="straightConnector1">
            <a:avLst/>
          </a:prstGeom>
          <a:noFill/>
          <a:ln cap="flat" cmpd="sng" w="28575">
            <a:solidFill>
              <a:schemeClr val="accent1"/>
            </a:solidFill>
            <a:prstDash val="solid"/>
            <a:round/>
            <a:headEnd len="med" w="med" type="none"/>
            <a:tailEnd len="med" w="med" type="none"/>
          </a:ln>
        </p:spPr>
      </p:cxnSp>
      <p:sp>
        <p:nvSpPr>
          <p:cNvPr id="989" name="Google Shape;989;p92"/>
          <p:cNvSpPr/>
          <p:nvPr/>
        </p:nvSpPr>
        <p:spPr>
          <a:xfrm>
            <a:off x="5914989" y="2824069"/>
            <a:ext cx="290377" cy="226822"/>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2"/>
          <p:cNvSpPr txBox="1"/>
          <p:nvPr/>
        </p:nvSpPr>
        <p:spPr>
          <a:xfrm>
            <a:off x="5255728" y="3472125"/>
            <a:ext cx="1608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cap="flat" cmpd="sng" w="28575">
            <a:solidFill>
              <a:schemeClr val="accent1"/>
            </a:solidFill>
            <a:prstDash val="solid"/>
            <a:round/>
            <a:headEnd len="med" w="med" type="none"/>
            <a:tailEnd len="med" w="med" type="none"/>
          </a:ln>
        </p:spPr>
      </p:cxnSp>
      <p:sp>
        <p:nvSpPr>
          <p:cNvPr id="993" name="Google Shape;993;p92"/>
          <p:cNvSpPr txBox="1"/>
          <p:nvPr/>
        </p:nvSpPr>
        <p:spPr>
          <a:xfrm>
            <a:off x="6775776" y="1474296"/>
            <a:ext cx="1636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cap="flat" cmpd="sng" w="28575">
            <a:solidFill>
              <a:schemeClr val="accent1"/>
            </a:solidFill>
            <a:prstDash val="solid"/>
            <a:round/>
            <a:headEnd len="med" w="med" type="none"/>
            <a:tailEnd len="med" w="med" type="none"/>
          </a:ln>
        </p:spPr>
      </p:cxnSp>
      <p:sp>
        <p:nvSpPr>
          <p:cNvPr id="996" name="Google Shape;996;p92"/>
          <p:cNvSpPr txBox="1"/>
          <p:nvPr/>
        </p:nvSpPr>
        <p:spPr>
          <a:xfrm>
            <a:off x="722199" y="1473727"/>
            <a:ext cx="1633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2"/>
            <p:cNvSpPr/>
            <p:nvPr/>
          </p:nvSpPr>
          <p:spPr>
            <a:xfrm>
              <a:off x="1400219" y="2808126"/>
              <a:ext cx="146692" cy="68667"/>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2"/>
            <p:cNvSpPr/>
            <p:nvPr/>
          </p:nvSpPr>
          <p:spPr>
            <a:xfrm>
              <a:off x="1400219" y="2879660"/>
              <a:ext cx="101166" cy="54929"/>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2"/>
            <p:cNvSpPr/>
            <p:nvPr/>
          </p:nvSpPr>
          <p:spPr>
            <a:xfrm>
              <a:off x="1400219" y="2992386"/>
              <a:ext cx="97565" cy="54929"/>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2"/>
            <p:cNvSpPr/>
            <p:nvPr/>
          </p:nvSpPr>
          <p:spPr>
            <a:xfrm>
              <a:off x="1399485" y="2936012"/>
              <a:ext cx="71557" cy="55663"/>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cap="flat" cmpd="sng" w="28575">
            <a:solidFill>
              <a:schemeClr val="accent1"/>
            </a:solidFill>
            <a:prstDash val="solid"/>
            <a:round/>
            <a:headEnd len="med" w="med" type="none"/>
            <a:tailEnd len="med" w="med" type="none"/>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1000"/>
                                        <p:tgtEl>
                                          <p:spTgt spid="9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1000"/>
                                        <p:tgtEl>
                                          <p:spTgt spid="9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1000"/>
                                        <p:tgtEl>
                                          <p:spTgt spid="9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8"/>
                                        </p:tgtEl>
                                        <p:attrNameLst>
                                          <p:attrName>style.visibility</p:attrName>
                                        </p:attrNameLst>
                                      </p:cBhvr>
                                      <p:to>
                                        <p:strVal val="visible"/>
                                      </p:to>
                                    </p:set>
                                    <p:anim calcmode="lin" valueType="num">
                                      <p:cBhvr additive="base">
                                        <p:cTn dur="1000"/>
                                        <p:tgtEl>
                                          <p:spTgt spid="9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4"/>
                                        </p:tgtEl>
                                        <p:attrNameLst>
                                          <p:attrName>style.visibility</p:attrName>
                                        </p:attrNameLst>
                                      </p:cBhvr>
                                      <p:to>
                                        <p:strVal val="visible"/>
                                      </p:to>
                                    </p:set>
                                    <p:anim calcmode="lin" valueType="num">
                                      <p:cBhvr additive="base">
                                        <p:cTn dur="1000"/>
                                        <p:tgtEl>
                                          <p:spTgt spid="10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0"/>
                                        </p:tgtEl>
                                        <p:attrNameLst>
                                          <p:attrName>style.visibility</p:attrName>
                                        </p:attrNameLst>
                                      </p:cBhvr>
                                      <p:to>
                                        <p:strVal val="visible"/>
                                      </p:to>
                                    </p:set>
                                    <p:anim calcmode="lin" valueType="num">
                                      <p:cBhvr additive="base">
                                        <p:cTn dur="1000"/>
                                        <p:tgtEl>
                                          <p:spTgt spid="9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2"/>
                                        </p:tgtEl>
                                        <p:attrNameLst>
                                          <p:attrName>style.visibility</p:attrName>
                                        </p:attrNameLst>
                                      </p:cBhvr>
                                      <p:to>
                                        <p:strVal val="visible"/>
                                      </p:to>
                                    </p:set>
                                    <p:anim calcmode="lin" valueType="num">
                                      <p:cBhvr additive="base">
                                        <p:cTn dur="1000"/>
                                        <p:tgtEl>
                                          <p:spTgt spid="9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3"/>
                                        </p:tgtEl>
                                        <p:attrNameLst>
                                          <p:attrName>style.visibility</p:attrName>
                                        </p:attrNameLst>
                                      </p:cBhvr>
                                      <p:to>
                                        <p:strVal val="visible"/>
                                      </p:to>
                                    </p:set>
                                    <p:anim calcmode="lin" valueType="num">
                                      <p:cBhvr additive="base">
                                        <p:cTn dur="1000"/>
                                        <p:tgtEl>
                                          <p:spTgt spid="9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4"/>
                                        </p:tgtEl>
                                        <p:attrNameLst>
                                          <p:attrName>style.visibility</p:attrName>
                                        </p:attrNameLst>
                                      </p:cBhvr>
                                      <p:to>
                                        <p:strVal val="visible"/>
                                      </p:to>
                                    </p:set>
                                    <p:anim calcmode="lin" valueType="num">
                                      <p:cBhvr additive="base">
                                        <p:cTn dur="1000"/>
                                        <p:tgtEl>
                                          <p:spTgt spid="9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1000"/>
                                        <p:tgtEl>
                                          <p:spTgt spid="9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1000"/>
                                        <p:tgtEl>
                                          <p:spTgt spid="9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1000"/>
                                        <p:tgtEl>
                                          <p:spTgt spid="9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1000"/>
                                        <p:tgtEl>
                                          <p:spTgt spid="9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1000"/>
                                        <p:tgtEl>
                                          <p:spTgt spid="9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3"/>
                                        </p:tgtEl>
                                        <p:attrNameLst>
                                          <p:attrName>style.visibility</p:attrName>
                                        </p:attrNameLst>
                                      </p:cBhvr>
                                      <p:to>
                                        <p:strVal val="visible"/>
                                      </p:to>
                                    </p:set>
                                    <p:anim calcmode="lin" valueType="num">
                                      <p:cBhvr additive="base">
                                        <p:cTn dur="1000"/>
                                        <p:tgtEl>
                                          <p:spTgt spid="99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2" presetSubtype="2">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1000"/>
                                        <p:tgtEl>
                                          <p:spTgt spid="9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6"/>
                                        </p:tgtEl>
                                        <p:attrNameLst>
                                          <p:attrName>style.visibility</p:attrName>
                                        </p:attrNameLst>
                                      </p:cBhvr>
                                      <p:to>
                                        <p:strVal val="visible"/>
                                      </p:to>
                                    </p:set>
                                    <p:anim calcmode="lin" valueType="num">
                                      <p:cBhvr additive="base">
                                        <p:cTn dur="1000"/>
                                        <p:tgtEl>
                                          <p:spTgt spid="10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9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{CF5016DA-E511-4784-AA1B-7363F9DF548E}</a:tableStyleId>
              </a:tblPr>
              <a:tblGrid>
                <a:gridCol w="1430375"/>
                <a:gridCol w="1207100"/>
                <a:gridCol w="1207100"/>
                <a:gridCol w="1207100"/>
              </a:tblGrid>
              <a:tr h="4072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9" name="Google Shape;1019;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2" name="Google Shape;1022;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5" name="Google Shape;1025;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8" name="Google Shape;1028;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1" name="Google Shape;1031;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4" name="Google Shape;1034;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7" name="Google Shape;1037;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0" name="Google Shape;1040;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3" name="Google Shape;1043;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6" name="Google Shape;1046;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9" name="Google Shape;1049;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2" name="Google Shape;1052;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{CF5016DA-E511-4784-AA1B-7363F9DF548E}</a:tableStyleId>
              </a:tblPr>
              <a:tblGrid>
                <a:gridCol w="1649225"/>
                <a:gridCol w="1557975"/>
                <a:gridCol w="1415200"/>
                <a:gridCol w="1540800"/>
                <a:gridCol w="1540800"/>
              </a:tblGrid>
              <a:tr h="4869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a:t>
                      </a:r>
                      <a:r>
                        <a:rPr lang="en" sz="2200">
                          <a:solidFill>
                            <a:schemeClr val="accent1"/>
                          </a:solidFill>
                          <a:latin typeface="Vidaloka"/>
                          <a:ea typeface="Vidaloka"/>
                          <a:cs typeface="Vidaloka"/>
                          <a:sym typeface="Vidaloka"/>
                        </a:rPr>
                        <a:t>escr</a:t>
                      </a:r>
                      <a:r>
                        <a:rPr lang="en" sz="2200">
                          <a:solidFill>
                            <a:schemeClr val="accent1"/>
                          </a:solidFill>
                          <a:latin typeface="Vidaloka"/>
                          <a:ea typeface="Vidaloka"/>
                          <a:cs typeface="Vidaloka"/>
                          <a:sym typeface="Vidaloka"/>
                        </a:rPr>
                        <a:t>iption</a:t>
                      </a:r>
                      <a:endParaRPr b="1" sz="2200">
                        <a:solidFill>
                          <a:srgbClr val="011635"/>
                        </a:solidFill>
                        <a:latin typeface="Vidaloka"/>
                        <a:ea typeface="Vidaloka"/>
                        <a:cs typeface="Vidaloka"/>
                        <a:sym typeface="Vidaloka"/>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1000"/>
                                        <p:tgtEl>
                                          <p:spTgt spid="10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8"/>
                                        </p:tgtEl>
                                        <p:attrNameLst>
                                          <p:attrName>style.visibility</p:attrName>
                                        </p:attrNameLst>
                                      </p:cBhvr>
                                      <p:to>
                                        <p:strVal val="visible"/>
                                      </p:to>
                                    </p:set>
                                    <p:anim calcmode="lin" valueType="num">
                                      <p:cBhvr additive="base">
                                        <p:cTn dur="1000"/>
                                        <p:tgtEl>
                                          <p:spTgt spid="10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5"/>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1064" name="Google Shape;1064;p95"/>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65" name="Google Shape;1065;p95"/>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066" name="Google Shape;1066;p95"/>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67" name="Google Shape;1067;p95"/>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068" name="Google Shape;1068;p95"/>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69" name="Google Shape;1069;p95"/>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cap="flat" cmpd="sng" w="28575">
                <a:solidFill>
                  <a:schemeClr val="dk2"/>
                </a:solidFill>
                <a:prstDash val="solid"/>
                <a:round/>
                <a:headEnd len="med" w="med" type="none"/>
                <a:tailEnd len="med" w="med" type="none"/>
              </a:ln>
            </p:spPr>
          </p:cxnSp>
          <p:cxnSp>
            <p:nvCxnSpPr>
              <p:cNvPr id="1077" name="Google Shape;1077;p95"/>
              <p:cNvCxnSpPr>
                <a:stCxn id="1074" idx="3"/>
                <a:endCxn id="1075" idx="1"/>
              </p:cNvCxnSpPr>
              <p:nvPr/>
            </p:nvCxnSpPr>
            <p:spPr>
              <a:xfrm>
                <a:off x="5264375" y="2458225"/>
                <a:ext cx="987300" cy="0"/>
              </a:xfrm>
              <a:prstGeom prst="straightConnector1">
                <a:avLst/>
              </a:prstGeom>
              <a:noFill/>
              <a:ln cap="flat" cmpd="sng" w="28575">
                <a:solidFill>
                  <a:schemeClr val="dk2"/>
                </a:solidFill>
                <a:prstDash val="solid"/>
                <a:round/>
                <a:headEnd len="med" w="med" type="none"/>
                <a:tailEnd len="med" w="med" type="none"/>
              </a:ln>
            </p:spPr>
          </p:cxn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a:t>
            </a:r>
            <a:r>
              <a:rPr lang="en">
                <a:solidFill>
                  <a:schemeClr val="accent1"/>
                </a:solidFill>
                <a:latin typeface="Montserrat"/>
                <a:ea typeface="Montserrat"/>
                <a:cs typeface="Montserrat"/>
                <a:sym typeface="Montserrat"/>
              </a:rPr>
              <a:t>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6"/>
            <p:cNvSpPr/>
            <p:nvPr/>
          </p:nvSpPr>
          <p:spPr>
            <a:xfrm flipH="1">
              <a:off x="3889000" y="2648425"/>
              <a:ext cx="1407900" cy="1407900"/>
            </a:xfrm>
            <a:prstGeom prst="pie">
              <a:avLst>
                <a:gd fmla="val 3076246" name="adj1"/>
                <a:gd fmla="val 1620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96"/>
          <p:cNvSpPr txBox="1"/>
          <p:nvPr/>
        </p:nvSpPr>
        <p:spPr>
          <a:xfrm>
            <a:off x="6538952" y="1647220"/>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6"/>
            <p:cNvSpPr/>
            <p:nvPr/>
          </p:nvSpPr>
          <p:spPr>
            <a:xfrm>
              <a:off x="3889000" y="2648425"/>
              <a:ext cx="1407900" cy="1407900"/>
            </a:xfrm>
            <a:prstGeom prst="pie">
              <a:avLst>
                <a:gd fmla="val 7364982" name="adj1"/>
                <a:gd fmla="val 16200000" name="adj2"/>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96"/>
          <p:cNvSpPr txBox="1"/>
          <p:nvPr/>
        </p:nvSpPr>
        <p:spPr>
          <a:xfrm>
            <a:off x="2594196" y="1647208"/>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4</a:t>
            </a:r>
            <a:r>
              <a:rPr lang="en" sz="4500">
                <a:solidFill>
                  <a:schemeClr val="accent1"/>
                </a:solidFill>
                <a:latin typeface="Vidaloka"/>
                <a:ea typeface="Vidaloka"/>
                <a:cs typeface="Vidaloka"/>
                <a:sym typeface="Vidaloka"/>
              </a:rPr>
              <a:t>0%</a:t>
            </a:r>
            <a:endParaRPr sz="4500">
              <a:solidFill>
                <a:schemeClr val="accent1"/>
              </a:solidFill>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2"/>
                                        </p:tgtEl>
                                        <p:attrNameLst>
                                          <p:attrName>style.visibility</p:attrName>
                                        </p:attrNameLst>
                                      </p:cBhvr>
                                      <p:to>
                                        <p:strVal val="visible"/>
                                      </p:to>
                                    </p:set>
                                    <p:anim calcmode="lin" valueType="num">
                                      <p:cBhvr additive="base">
                                        <p:cTn dur="1000"/>
                                        <p:tgtEl>
                                          <p:spTgt spid="10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091"/>
                                        </p:tgtEl>
                                        <p:attrNameLst>
                                          <p:attrName>style.visibility</p:attrName>
                                        </p:attrNameLst>
                                      </p:cBhvr>
                                      <p:to>
                                        <p:strVal val="visible"/>
                                      </p:to>
                                    </p:set>
                                    <p:anim calcmode="lin" valueType="num">
                                      <p:cBhvr additive="base">
                                        <p:cTn dur="1000"/>
                                        <p:tgtEl>
                                          <p:spTgt spid="10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4"/>
                                        </p:tgtEl>
                                        <p:attrNameLst>
                                          <p:attrName>style.visibility</p:attrName>
                                        </p:attrNameLst>
                                      </p:cBhvr>
                                      <p:to>
                                        <p:strVal val="visible"/>
                                      </p:to>
                                    </p:set>
                                    <p:anim calcmode="lin" valueType="num">
                                      <p:cBhvr additive="base">
                                        <p:cTn dur="1000"/>
                                        <p:tgtEl>
                                          <p:spTgt spid="10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par>
                                <p:cTn fill="hold" nodeType="withEffect" presetClass="entr" presetID="2" presetSubtype="2">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1000"/>
                                        <p:tgtEl>
                                          <p:spTgt spid="10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5"/>
                                        </p:tgtEl>
                                        <p:attrNameLst>
                                          <p:attrName>style.visibility</p:attrName>
                                        </p:attrNameLst>
                                      </p:cBhvr>
                                      <p:to>
                                        <p:strVal val="visible"/>
                                      </p:to>
                                    </p:set>
                                    <p:anim calcmode="lin" valueType="num">
                                      <p:cBhvr additive="base">
                                        <p:cTn dur="1000"/>
                                        <p:tgtEl>
                                          <p:spTgt spid="10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8"/>
                                        </p:tgtEl>
                                        <p:attrNameLst>
                                          <p:attrName>style.visibility</p:attrName>
                                        </p:attrNameLst>
                                      </p:cBhvr>
                                      <p:to>
                                        <p:strVal val="visible"/>
                                      </p:to>
                                    </p:set>
                                    <p:anim calcmode="lin" valueType="num">
                                      <p:cBhvr additive="base">
                                        <p:cTn dur="1000"/>
                                        <p:tgtEl>
                                          <p:spTgt spid="10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1000"/>
                                        <p:tgtEl>
                                          <p:spTgt spid="10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4"/>
                                        </p:tgtEl>
                                        <p:attrNameLst>
                                          <p:attrName>style.visibility</p:attrName>
                                        </p:attrNameLst>
                                      </p:cBhvr>
                                      <p:to>
                                        <p:strVal val="visible"/>
                                      </p:to>
                                    </p:set>
                                    <p:anim calcmode="lin" valueType="num">
                                      <p:cBhvr additive="base">
                                        <p:cTn dur="1000"/>
                                        <p:tgtEl>
                                          <p:spTgt spid="10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7"/>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00" name="Google Shape;1100;p97"/>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101" name="Google Shape;1101;p97"/>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02" name="Google Shape;1102;p97"/>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103" name="Google Shape;1103;p97"/>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04" name="Google Shape;1104;p97"/>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105" name="Google Shape;1105;p97"/>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06" name="Google Shape;1106;p97"/>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107" name="Google Shape;1107;p97"/>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08" name="Google Shape;1108;p97"/>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109" name="Google Shape;1109;p97"/>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10" name="Google Shape;1110;p97"/>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97"/>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six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1000"/>
                                        <p:tgtEl>
                                          <p:spTgt spid="1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1000"/>
                                        <p:tgtEl>
                                          <p:spTgt spid="1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1000"/>
                                        <p:tgtEl>
                                          <p:spTgt spid="1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9"/>
                                        </p:tgtEl>
                                        <p:attrNameLst>
                                          <p:attrName>style.visibility</p:attrName>
                                        </p:attrNameLst>
                                      </p:cBhvr>
                                      <p:to>
                                        <p:strVal val="visible"/>
                                      </p:to>
                                    </p:set>
                                    <p:anim calcmode="lin" valueType="num">
                                      <p:cBhvr additive="base">
                                        <p:cTn dur="1000"/>
                                        <p:tgtEl>
                                          <p:spTgt spid="10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1000"/>
                                        <p:tgtEl>
                                          <p:spTgt spid="1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2"/>
                                        </p:tgtEl>
                                        <p:attrNameLst>
                                          <p:attrName>style.visibility</p:attrName>
                                        </p:attrNameLst>
                                      </p:cBhvr>
                                      <p:to>
                                        <p:strVal val="visible"/>
                                      </p:to>
                                    </p:set>
                                    <p:anim calcmode="lin" valueType="num">
                                      <p:cBhvr additive="base">
                                        <p:cTn dur="1000"/>
                                        <p:tgtEl>
                                          <p:spTgt spid="1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1000"/>
                                        <p:tgtEl>
                                          <p:spTgt spid="1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1000"/>
                                        <p:tgtEl>
                                          <p:spTgt spid="1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1000"/>
                                        <p:tgtEl>
                                          <p:spTgt spid="1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1000"/>
                                        <p:tgtEl>
                                          <p:spTgt spid="11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1000"/>
                                        <p:tgtEl>
                                          <p:spTgt spid="1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0"/>
                                        </p:tgtEl>
                                        <p:attrNameLst>
                                          <p:attrName>style.visibility</p:attrName>
                                        </p:attrNameLst>
                                      </p:cBhvr>
                                      <p:to>
                                        <p:strVal val="visible"/>
                                      </p:to>
                                    </p:set>
                                    <p:anim calcmode="lin" valueType="num">
                                      <p:cBhvr additive="base">
                                        <p:cTn dur="1000"/>
                                        <p:tgtEl>
                                          <p:spTgt spid="1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1000"/>
                                        <p:tgtEl>
                                          <p:spTgt spid="11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2"/>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12" name="Google Shape;512;p62"/>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escribe the topic of the section here</a:t>
            </a:r>
            <a:endParaRPr/>
          </a:p>
        </p:txBody>
      </p:sp>
      <p:sp>
        <p:nvSpPr>
          <p:cNvPr id="513" name="Google Shape;513;p62"/>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5" name="Google Shape;515;p62"/>
          <p:cNvSpPr txBox="1"/>
          <p:nvPr>
            <p:ph idx="13" type="title"/>
          </p:nvPr>
        </p:nvSpPr>
        <p:spPr>
          <a:xfrm>
            <a:off x="14826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6" name="Google Shape;516;p62"/>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7" name="Google Shape;517;p62"/>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Company</a:t>
            </a:r>
            <a:endParaRPr/>
          </a:p>
        </p:txBody>
      </p:sp>
      <p:sp>
        <p:nvSpPr>
          <p:cNvPr id="518" name="Google Shape;518;p62"/>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9" name="Google Shape;519;p62"/>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a:t>
            </a:r>
            <a:endParaRPr/>
          </a:p>
        </p:txBody>
      </p:sp>
      <p:sp>
        <p:nvSpPr>
          <p:cNvPr id="520" name="Google Shape;520;p62"/>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21" name="Google Shape;521;p62"/>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522" name="Google Shape;522;p62"/>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Business views</a:t>
            </a:r>
            <a:endParaRPr/>
          </a:p>
        </p:txBody>
      </p:sp>
      <p:sp>
        <p:nvSpPr>
          <p:cNvPr id="524" name="Google Shape;524;p62"/>
          <p:cNvSpPr txBox="1"/>
          <p:nvPr>
            <p:ph idx="16" type="title"/>
          </p:nvPr>
        </p:nvSpPr>
        <p:spPr>
          <a:xfrm>
            <a:off x="41664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25" name="Google Shape;525;p62"/>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527" name="Google Shape;527;p62"/>
          <p:cNvSpPr txBox="1"/>
          <p:nvPr>
            <p:ph idx="19" type="title"/>
          </p:nvPr>
        </p:nvSpPr>
        <p:spPr>
          <a:xfrm>
            <a:off x="68502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28" name="Google Shape;528;p62"/>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1000"/>
                                        <p:tgtEl>
                                          <p:spTgt spid="5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1000"/>
                                        <p:tgtEl>
                                          <p:spTgt spid="5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1000"/>
                                        <p:tgtEl>
                                          <p:spTgt spid="5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1000"/>
                                        <p:tgtEl>
                                          <p:spTgt spid="5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1000"/>
                                        <p:tgtEl>
                                          <p:spTgt spid="5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1000"/>
                                        <p:tgtEl>
                                          <p:spTgt spid="5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1000"/>
                                        <p:tgtEl>
                                          <p:spTgt spid="5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98"/>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46" name="Google Shape;1146;p98"/>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48" name="Google Shape;1148;p98"/>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50" name="Google Shape;1150;p98"/>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52" name="Google Shape;1152;p98"/>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54" name="Google Shape;1154;p98"/>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1000"/>
                                        <p:tgtEl>
                                          <p:spTgt spid="1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1000"/>
                                        <p:tgtEl>
                                          <p:spTgt spid="1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8"/>
                                        </p:tgtEl>
                                        <p:attrNameLst>
                                          <p:attrName>style.visibility</p:attrName>
                                        </p:attrNameLst>
                                      </p:cBhvr>
                                      <p:to>
                                        <p:strVal val="visible"/>
                                      </p:to>
                                    </p:set>
                                    <p:anim calcmode="lin" valueType="num">
                                      <p:cBhvr additive="base">
                                        <p:cTn dur="1000"/>
                                        <p:tgtEl>
                                          <p:spTgt spid="11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5"/>
                                        </p:tgtEl>
                                        <p:attrNameLst>
                                          <p:attrName>style.visibility</p:attrName>
                                        </p:attrNameLst>
                                      </p:cBhvr>
                                      <p:to>
                                        <p:strVal val="visible"/>
                                      </p:to>
                                    </p:set>
                                    <p:anim calcmode="lin" valueType="num">
                                      <p:cBhvr additive="base">
                                        <p:cTn dur="1000"/>
                                        <p:tgtEl>
                                          <p:spTgt spid="1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1000"/>
                                        <p:tgtEl>
                                          <p:spTgt spid="1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1000"/>
                                        <p:tgtEl>
                                          <p:spTgt spid="1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0"/>
                                        </p:tgtEl>
                                        <p:attrNameLst>
                                          <p:attrName>style.visibility</p:attrName>
                                        </p:attrNameLst>
                                      </p:cBhvr>
                                      <p:to>
                                        <p:strVal val="visible"/>
                                      </p:to>
                                    </p:set>
                                    <p:anim calcmode="lin" valueType="num">
                                      <p:cBhvr additive="base">
                                        <p:cTn dur="1000"/>
                                        <p:tgtEl>
                                          <p:spTgt spid="11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1"/>
                                        </p:tgtEl>
                                        <p:attrNameLst>
                                          <p:attrName>style.visibility</p:attrName>
                                        </p:attrNameLst>
                                      </p:cBhvr>
                                      <p:to>
                                        <p:strVal val="visible"/>
                                      </p:to>
                                    </p:set>
                                    <p:anim calcmode="lin" valueType="num">
                                      <p:cBhvr additive="base">
                                        <p:cTn dur="1000"/>
                                        <p:tgtEl>
                                          <p:spTgt spid="115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99"/>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00"/>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5"/>
                                        </p:tgtEl>
                                        <p:attrNameLst>
                                          <p:attrName>style.visibility</p:attrName>
                                        </p:attrNameLst>
                                      </p:cBhvr>
                                      <p:to>
                                        <p:strVal val="visible"/>
                                      </p:to>
                                    </p:set>
                                    <p:anim calcmode="lin" valueType="num">
                                      <p:cBhvr additive="base">
                                        <p:cTn dur="1000"/>
                                        <p:tgtEl>
                                          <p:spTgt spid="11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1" name="Google Shape;1181;p101"/>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2" name="Google Shape;1182;p101"/>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3" name="Google Shape;1183;p101"/>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4" name="Google Shape;1184;p101"/>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5" name="Google Shape;1185;p101"/>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6" name="Google Shape;1186;p101"/>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7" name="Google Shape;1187;p101"/>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8" name="Google Shape;1188;p101"/>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9" name="Google Shape;1189;p101"/>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0" name="Google Shape;1190;p101"/>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2" name="Google Shape;1192;p101"/>
          <p:cNvCxnSpPr>
            <a:stCxn id="1176" idx="3"/>
          </p:cNvCxnSpPr>
          <p:nvPr/>
        </p:nvCxnSpPr>
        <p:spPr>
          <a:xfrm flipH="1">
            <a:off x="4418200" y="1624375"/>
            <a:ext cx="2590200" cy="640200"/>
          </a:xfrm>
          <a:prstGeom prst="bentConnector3">
            <a:avLst>
              <a:gd fmla="val 32872" name="adj1"/>
            </a:avLst>
          </a:prstGeom>
          <a:noFill/>
          <a:ln cap="flat" cmpd="sng" w="28575">
            <a:solidFill>
              <a:schemeClr val="dk2"/>
            </a:solidFill>
            <a:prstDash val="solid"/>
            <a:round/>
            <a:headEnd len="med" w="med" type="none"/>
            <a:tailEnd len="med" w="med" type="oval"/>
          </a:ln>
        </p:spPr>
      </p:cxnSp>
      <p:cxnSp>
        <p:nvCxnSpPr>
          <p:cNvPr id="1193" name="Google Shape;1193;p101"/>
          <p:cNvCxnSpPr>
            <a:stCxn id="1173"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4" name="Google Shape;1194;p101"/>
          <p:cNvCxnSpPr>
            <a:stCxn id="1177"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10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2"/>
          <p:cNvSpPr/>
          <p:nvPr/>
        </p:nvSpPr>
        <p:spPr>
          <a:xfrm>
            <a:off x="5724915" y="1575862"/>
            <a:ext cx="454957" cy="292888"/>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102"/>
          <p:cNvSpPr/>
          <p:nvPr/>
        </p:nvSpPr>
        <p:spPr>
          <a:xfrm>
            <a:off x="2704676" y="1458111"/>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102"/>
          <p:cNvSpPr/>
          <p:nvPr/>
        </p:nvSpPr>
        <p:spPr>
          <a:xfrm>
            <a:off x="713173" y="2963284"/>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6"/>
                                        </p:tgtEl>
                                        <p:attrNameLst>
                                          <p:attrName>style.visibility</p:attrName>
                                        </p:attrNameLst>
                                      </p:cBhvr>
                                      <p:to>
                                        <p:strVal val="visible"/>
                                      </p:to>
                                    </p:set>
                                    <p:anim calcmode="lin" valueType="num">
                                      <p:cBhvr additive="base">
                                        <p:cTn dur="1000"/>
                                        <p:tgtEl>
                                          <p:spTgt spid="12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99"/>
                                        </p:tgtEl>
                                        <p:attrNameLst>
                                          <p:attrName>style.visibility</p:attrName>
                                        </p:attrNameLst>
                                      </p:cBhvr>
                                      <p:to>
                                        <p:strVal val="visible"/>
                                      </p:to>
                                    </p:set>
                                    <p:anim calcmode="lin" valueType="num">
                                      <p:cBhvr additive="base">
                                        <p:cTn dur="1000"/>
                                        <p:tgtEl>
                                          <p:spTgt spid="1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par>
                                <p:cTn fill="hold" nodeType="with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1000"/>
                                        <p:tgtEl>
                                          <p:spTgt spid="1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03"/>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50" name="Google Shape;1250;p103"/>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251" name="Google Shape;1251;p103"/>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52" name="Google Shape;1252;p103"/>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253" name="Google Shape;1253;p103"/>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54" name="Google Shape;1254;p103"/>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55" name="Google Shape;1255;p103"/>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56" name="Google Shape;1256;p103"/>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103"/>
          <p:cNvSpPr/>
          <p:nvPr/>
        </p:nvSpPr>
        <p:spPr>
          <a:xfrm>
            <a:off x="2902533" y="3120841"/>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103"/>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04"/>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74" name="Google Shape;1274;p104"/>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76" name="Google Shape;1276;p104"/>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78" name="Google Shape;1278;p104"/>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5"/>
                                        </p:tgtEl>
                                        <p:attrNameLst>
                                          <p:attrName>style.visibility</p:attrName>
                                        </p:attrNameLst>
                                      </p:cBhvr>
                                      <p:to>
                                        <p:strVal val="visible"/>
                                      </p:to>
                                    </p:set>
                                    <p:anim calcmode="lin" valueType="num">
                                      <p:cBhvr additive="base">
                                        <p:cTn dur="1000"/>
                                        <p:tgtEl>
                                          <p:spTgt spid="12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6"/>
                                        </p:tgtEl>
                                        <p:attrNameLst>
                                          <p:attrName>style.visibility</p:attrName>
                                        </p:attrNameLst>
                                      </p:cBhvr>
                                      <p:to>
                                        <p:strVal val="visible"/>
                                      </p:to>
                                    </p:set>
                                    <p:anim calcmode="lin" valueType="num">
                                      <p:cBhvr additive="base">
                                        <p:cTn dur="1000"/>
                                        <p:tgtEl>
                                          <p:spTgt spid="12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9"/>
                                        </p:tgtEl>
                                        <p:attrNameLst>
                                          <p:attrName>style.visibility</p:attrName>
                                        </p:attrNameLst>
                                      </p:cBhvr>
                                      <p:to>
                                        <p:strVal val="visible"/>
                                      </p:to>
                                    </p:set>
                                    <p:anim calcmode="lin" valueType="num">
                                      <p:cBhvr additive="base">
                                        <p:cTn dur="1000"/>
                                        <p:tgtEl>
                                          <p:spTgt spid="12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3"/>
                                        </p:tgtEl>
                                        <p:attrNameLst>
                                          <p:attrName>style.visibility</p:attrName>
                                        </p:attrNameLst>
                                      </p:cBhvr>
                                      <p:to>
                                        <p:strVal val="visible"/>
                                      </p:to>
                                    </p:set>
                                    <p:anim calcmode="lin" valueType="num">
                                      <p:cBhvr additive="base">
                                        <p:cTn dur="1000"/>
                                        <p:tgtEl>
                                          <p:spTgt spid="12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4"/>
                                        </p:tgtEl>
                                        <p:attrNameLst>
                                          <p:attrName>style.visibility</p:attrName>
                                        </p:attrNameLst>
                                      </p:cBhvr>
                                      <p:to>
                                        <p:strVal val="visible"/>
                                      </p:to>
                                    </p:set>
                                    <p:anim calcmode="lin" valueType="num">
                                      <p:cBhvr additive="base">
                                        <p:cTn dur="1000"/>
                                        <p:tgtEl>
                                          <p:spTgt spid="12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2"/>
                                        </p:tgtEl>
                                        <p:attrNameLst>
                                          <p:attrName>style.visibility</p:attrName>
                                        </p:attrNameLst>
                                      </p:cBhvr>
                                      <p:to>
                                        <p:strVal val="visible"/>
                                      </p:to>
                                    </p:set>
                                    <p:anim calcmode="lin" valueType="num">
                                      <p:cBhvr additive="base">
                                        <p:cTn dur="1000"/>
                                        <p:tgtEl>
                                          <p:spTgt spid="12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7"/>
                                        </p:tgtEl>
                                        <p:attrNameLst>
                                          <p:attrName>style.visibility</p:attrName>
                                        </p:attrNameLst>
                                      </p:cBhvr>
                                      <p:to>
                                        <p:strVal val="visible"/>
                                      </p:to>
                                    </p:set>
                                    <p:anim calcmode="lin" valueType="num">
                                      <p:cBhvr additive="base">
                                        <p:cTn dur="1000"/>
                                        <p:tgtEl>
                                          <p:spTgt spid="12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8"/>
                                        </p:tgtEl>
                                        <p:attrNameLst>
                                          <p:attrName>style.visibility</p:attrName>
                                        </p:attrNameLst>
                                      </p:cBhvr>
                                      <p:to>
                                        <p:strVal val="visible"/>
                                      </p:to>
                                    </p:set>
                                    <p:anim calcmode="lin" valueType="num">
                                      <p:cBhvr additive="base">
                                        <p:cTn dur="1000"/>
                                        <p:tgtEl>
                                          <p:spTgt spid="12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5"/>
                                        </p:tgtEl>
                                        <p:attrNameLst>
                                          <p:attrName>style.visibility</p:attrName>
                                        </p:attrNameLst>
                                      </p:cBhvr>
                                      <p:to>
                                        <p:strVal val="visible"/>
                                      </p:to>
                                    </p:set>
                                    <p:anim calcmode="lin" valueType="num">
                                      <p:cBhvr additive="base">
                                        <p:cTn dur="1000"/>
                                        <p:tgtEl>
                                          <p:spTgt spid="1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0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5"/>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5"/>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5"/>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6"/>
          <p:cNvSpPr txBox="1"/>
          <p:nvPr>
            <p:ph idx="4294967295" type="title"/>
          </p:nvPr>
        </p:nvSpPr>
        <p:spPr>
          <a:xfrm>
            <a:off x="3790530" y="10061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p:nvPr>
            <p:ph idx="4294967295" type="subTitle"/>
          </p:nvPr>
        </p:nvSpPr>
        <p:spPr>
          <a:xfrm>
            <a:off x="3790530" y="1480781"/>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Mercury is </a:t>
            </a:r>
            <a:r>
              <a:rPr lang="en" sz="1400">
                <a:solidFill>
                  <a:schemeClr val="dk1"/>
                </a:solidFill>
              </a:rPr>
              <a:t>the closest planet to the Sun </a:t>
            </a:r>
            <a:endParaRPr sz="1400">
              <a:solidFill>
                <a:schemeClr val="dk1"/>
              </a:solidFill>
            </a:endParaRPr>
          </a:p>
        </p:txBody>
      </p:sp>
      <p:sp>
        <p:nvSpPr>
          <p:cNvPr id="1332" name="Google Shape;1332;p106"/>
          <p:cNvSpPr txBox="1"/>
          <p:nvPr>
            <p:ph idx="4294967295" type="title"/>
          </p:nvPr>
        </p:nvSpPr>
        <p:spPr>
          <a:xfrm>
            <a:off x="3790530" y="35693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p:nvPr>
            <p:ph idx="4294967295" type="subTitle"/>
          </p:nvPr>
        </p:nvSpPr>
        <p:spPr>
          <a:xfrm>
            <a:off x="3790530" y="4044205"/>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p:nvPr>
            <p:ph idx="4294967295" type="title"/>
          </p:nvPr>
        </p:nvSpPr>
        <p:spPr>
          <a:xfrm>
            <a:off x="3790530" y="2287826"/>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p:nvPr>
            <p:ph idx="4294967295" type="subTitle"/>
          </p:nvPr>
        </p:nvSpPr>
        <p:spPr>
          <a:xfrm>
            <a:off x="3790530" y="2762493"/>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p:nvPr>
            <p:ph idx="4294967295" type="title"/>
          </p:nvPr>
        </p:nvSpPr>
        <p:spPr>
          <a:xfrm>
            <a:off x="906836" y="2577306"/>
            <a:ext cx="12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4" name="Google Shape;1354;p106"/>
          <p:cNvCxnSpPr>
            <a:stCxn id="1329" idx="3"/>
            <a:endCxn id="1355" idx="1"/>
          </p:cNvCxnSpPr>
          <p:nvPr/>
        </p:nvCxnSpPr>
        <p:spPr>
          <a:xfrm>
            <a:off x="2364386" y="2850006"/>
            <a:ext cx="552000" cy="600"/>
          </a:xfrm>
          <a:prstGeom prst="curvedConnector3">
            <a:avLst>
              <a:gd fmla="val 49994" name="adj1"/>
            </a:avLst>
          </a:prstGeom>
          <a:noFill/>
          <a:ln cap="flat" cmpd="sng" w="28575">
            <a:solidFill>
              <a:schemeClr val="accent1"/>
            </a:solidFill>
            <a:prstDash val="solid"/>
            <a:round/>
            <a:headEnd len="med" w="med" type="none"/>
            <a:tailEnd len="med" w="med" type="none"/>
          </a:ln>
        </p:spPr>
      </p:cxnSp>
      <p:sp>
        <p:nvSpPr>
          <p:cNvPr id="1356" name="Google Shape;1356;p106"/>
          <p:cNvSpPr/>
          <p:nvPr/>
        </p:nvSpPr>
        <p:spPr>
          <a:xfrm>
            <a:off x="2916311" y="11917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6"/>
          <p:cNvSpPr/>
          <p:nvPr/>
        </p:nvSpPr>
        <p:spPr>
          <a:xfrm>
            <a:off x="2916311" y="2473806"/>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6"/>
          <p:cNvSpPr/>
          <p:nvPr/>
        </p:nvSpPr>
        <p:spPr>
          <a:xfrm>
            <a:off x="2916311" y="37550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8" name="Google Shape;1358;p106"/>
          <p:cNvCxnSpPr>
            <a:endCxn id="1356" idx="1"/>
          </p:cNvCxnSpPr>
          <p:nvPr/>
        </p:nvCxnSpPr>
        <p:spPr>
          <a:xfrm flipH="1" rot="10800000">
            <a:off x="1550411" y="1567931"/>
            <a:ext cx="1365900" cy="906000"/>
          </a:xfrm>
          <a:prstGeom prst="bentConnector3">
            <a:avLst>
              <a:gd fmla="val 719" name="adj1"/>
            </a:avLst>
          </a:prstGeom>
          <a:noFill/>
          <a:ln cap="flat" cmpd="sng" w="28575">
            <a:solidFill>
              <a:schemeClr val="accent1"/>
            </a:solidFill>
            <a:prstDash val="solid"/>
            <a:round/>
            <a:headEnd len="med" w="med" type="none"/>
            <a:tailEnd len="med" w="med" type="none"/>
          </a:ln>
        </p:spPr>
      </p:cxnSp>
      <p:cxnSp>
        <p:nvCxnSpPr>
          <p:cNvPr id="1359" name="Google Shape;1359;p106"/>
          <p:cNvCxnSpPr>
            <a:stCxn id="1329" idx="2"/>
            <a:endCxn id="1357" idx="1"/>
          </p:cNvCxnSpPr>
          <p:nvPr/>
        </p:nvCxnSpPr>
        <p:spPr>
          <a:xfrm flipH="1" rot="-5400000">
            <a:off x="1780886" y="2995806"/>
            <a:ext cx="905100" cy="1365900"/>
          </a:xfrm>
          <a:prstGeom prst="bentConnector2">
            <a:avLst/>
          </a:prstGeom>
          <a:noFill/>
          <a:ln cap="flat" cmpd="sng" w="28575">
            <a:solidFill>
              <a:schemeClr val="accent1"/>
            </a:solidFill>
            <a:prstDash val="solid"/>
            <a:round/>
            <a:headEnd len="med" w="med" type="none"/>
            <a:tailEnd len="med" w="med" type="none"/>
          </a:ln>
        </p:spPr>
      </p:cxnSp>
      <p:sp>
        <p:nvSpPr>
          <p:cNvPr id="1360" name="Google Shape;1360;p106"/>
          <p:cNvSpPr/>
          <p:nvPr/>
        </p:nvSpPr>
        <p:spPr>
          <a:xfrm>
            <a:off x="6804112" y="2445639"/>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6"/>
          <p:cNvSpPr txBox="1"/>
          <p:nvPr>
            <p:ph idx="4294967295" type="title"/>
          </p:nvPr>
        </p:nvSpPr>
        <p:spPr>
          <a:xfrm>
            <a:off x="6974362" y="2549139"/>
            <a:ext cx="12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cap="flat" cmpd="sng" w="28575">
            <a:solidFill>
              <a:schemeClr val="accent1"/>
            </a:solidFill>
            <a:prstDash val="solid"/>
            <a:round/>
            <a:headEnd len="med" w="med" type="none"/>
            <a:tailEnd len="med" w="med" type="none"/>
          </a:ln>
        </p:spPr>
      </p:cxnSp>
      <p:cxnSp>
        <p:nvCxnSpPr>
          <p:cNvPr id="1363" name="Google Shape;1363;p106"/>
          <p:cNvCxnSpPr>
            <a:stCxn id="1333" idx="3"/>
            <a:endCxn id="1360" idx="2"/>
          </p:cNvCxnSpPr>
          <p:nvPr/>
        </p:nvCxnSpPr>
        <p:spPr>
          <a:xfrm flipH="1" rot="10800000">
            <a:off x="6480630" y="3197905"/>
            <a:ext cx="1137300" cy="1118100"/>
          </a:xfrm>
          <a:prstGeom prst="bentConnector2">
            <a:avLst/>
          </a:prstGeom>
          <a:noFill/>
          <a:ln cap="flat" cmpd="sng" w="2857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8"/>
                                        </p:tgtEl>
                                        <p:attrNameLst>
                                          <p:attrName>style.visibility</p:attrName>
                                        </p:attrNameLst>
                                      </p:cBhvr>
                                      <p:to>
                                        <p:strVal val="visible"/>
                                      </p:to>
                                    </p:set>
                                    <p:anim calcmode="lin" valueType="num">
                                      <p:cBhvr additive="base">
                                        <p:cTn dur="1000"/>
                                        <p:tgtEl>
                                          <p:spTgt spid="13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9"/>
                                        </p:tgtEl>
                                        <p:attrNameLst>
                                          <p:attrName>style.visibility</p:attrName>
                                        </p:attrNameLst>
                                      </p:cBhvr>
                                      <p:to>
                                        <p:strVal val="visible"/>
                                      </p:to>
                                    </p:set>
                                    <p:anim calcmode="lin" valueType="num">
                                      <p:cBhvr additive="base">
                                        <p:cTn dur="1000"/>
                                        <p:tgtEl>
                                          <p:spTgt spid="13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6"/>
                                        </p:tgtEl>
                                        <p:attrNameLst>
                                          <p:attrName>style.visibility</p:attrName>
                                        </p:attrNameLst>
                                      </p:cBhvr>
                                      <p:to>
                                        <p:strVal val="visible"/>
                                      </p:to>
                                    </p:set>
                                    <p:anim calcmode="lin" valueType="num">
                                      <p:cBhvr additive="base">
                                        <p:cTn dur="1000"/>
                                        <p:tgtEl>
                                          <p:spTgt spid="13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0"/>
                                        <p:tgtEl>
                                          <p:spTgt spid="1331"/>
                                        </p:tgtEl>
                                      </p:cBhvr>
                                    </p:animEffec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par>
                                <p:cTn fill="hold" nodeType="with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par>
                                <p:cTn fill="hold" nodeType="with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1000"/>
                                        <p:tgtEl>
                                          <p:spTgt spid="1357"/>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par>
                                <p:cTn fill="hold" nodeType="with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7"/>
          <p:cNvSpPr txBox="1"/>
          <p:nvPr>
            <p:ph idx="4294967295"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9" name="Google Shape;1369;p10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June</a:t>
            </a:r>
            <a:endParaRPr/>
          </a:p>
        </p:txBody>
      </p:sp>
      <p:sp>
        <p:nvSpPr>
          <p:cNvPr id="1370" name="Google Shape;1370;p10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71" name="Google Shape;1371;p10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January</a:t>
            </a:r>
            <a:endParaRPr/>
          </a:p>
        </p:txBody>
      </p:sp>
      <p:sp>
        <p:nvSpPr>
          <p:cNvPr id="1372" name="Google Shape;1372;p10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373" name="Google Shape;1373;p10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endParaRPr/>
          </a:p>
        </p:txBody>
      </p:sp>
      <p:sp>
        <p:nvSpPr>
          <p:cNvPr id="1374" name="Google Shape;1374;p10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535" name="Google Shape;535;p63"/>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0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84" name="Google Shape;1384;p10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a:p>
            <a:pPr indent="0" lvl="0" marL="0" rtl="0" algn="ctr">
              <a:spcBef>
                <a:spcPts val="0"/>
              </a:spcBef>
              <a:spcAft>
                <a:spcPts val="0"/>
              </a:spcAft>
              <a:buNone/>
            </a:pPr>
            <a:r>
              <a:t/>
            </a:r>
            <a:endParaRPr/>
          </a:p>
        </p:txBody>
      </p:sp>
      <p:sp>
        <p:nvSpPr>
          <p:cNvPr id="1385" name="Google Shape;1385;p10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86" name="Google Shape;1386;p10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it's very hot</a:t>
            </a:r>
            <a:endParaRPr/>
          </a:p>
          <a:p>
            <a:pPr indent="0" lvl="0" marL="0" rtl="0" algn="ctr">
              <a:spcBef>
                <a:spcPts val="0"/>
              </a:spcBef>
              <a:spcAft>
                <a:spcPts val="0"/>
              </a:spcAft>
              <a:buNone/>
            </a:pPr>
            <a:r>
              <a:t/>
            </a:r>
            <a:endParaRPr/>
          </a:p>
        </p:txBody>
      </p:sp>
      <p:sp>
        <p:nvSpPr>
          <p:cNvPr id="1387" name="Google Shape;1387;p10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388" name="Google Shape;1388;p10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89" name="Google Shape;1389;p10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91" name="Google Shape;1391;p10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392" name="Google Shape;1392;p108"/>
          <p:cNvSpPr txBox="1"/>
          <p:nvPr>
            <p:ph idx="9" type="title"/>
          </p:nvPr>
        </p:nvSpPr>
        <p:spPr>
          <a:xfrm>
            <a:off x="13512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393" name="Google Shape;1393;p108"/>
          <p:cNvSpPr txBox="1"/>
          <p:nvPr>
            <p:ph idx="13" type="title"/>
          </p:nvPr>
        </p:nvSpPr>
        <p:spPr>
          <a:xfrm>
            <a:off x="53066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394" name="Google Shape;1394;p108"/>
          <p:cNvSpPr txBox="1"/>
          <p:nvPr>
            <p:ph idx="14" type="title"/>
          </p:nvPr>
        </p:nvSpPr>
        <p:spPr>
          <a:xfrm>
            <a:off x="135130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395" name="Google Shape;1395;p108"/>
          <p:cNvSpPr txBox="1"/>
          <p:nvPr>
            <p:ph idx="15" type="title"/>
          </p:nvPr>
        </p:nvSpPr>
        <p:spPr>
          <a:xfrm>
            <a:off x="530665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1000"/>
                                        <p:tgtEl>
                                          <p:spTgt spid="13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1000"/>
                                        <p:tgtEl>
                                          <p:spTgt spid="1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1000"/>
                                        <p:tgtEl>
                                          <p:spTgt spid="13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1000"/>
                                        <p:tgtEl>
                                          <p:spTgt spid="13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4"/>
                                        </p:tgtEl>
                                        <p:attrNameLst>
                                          <p:attrName>style.visibility</p:attrName>
                                        </p:attrNameLst>
                                      </p:cBhvr>
                                      <p:to>
                                        <p:strVal val="visible"/>
                                      </p:to>
                                    </p:set>
                                    <p:anim calcmode="lin" valueType="num">
                                      <p:cBhvr additive="base">
                                        <p:cTn dur="1000"/>
                                        <p:tgtEl>
                                          <p:spTgt spid="13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1000"/>
                                        <p:tgtEl>
                                          <p:spTgt spid="13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1000"/>
                                        <p:tgtEl>
                                          <p:spTgt spid="13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1000"/>
                                        <p:tgtEl>
                                          <p:spTgt spid="13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8"/>
                                        </p:tgtEl>
                                        <p:attrNameLst>
                                          <p:attrName>style.visibility</p:attrName>
                                        </p:attrNameLst>
                                      </p:cBhvr>
                                      <p:to>
                                        <p:strVal val="visible"/>
                                      </p:to>
                                    </p:set>
                                    <p:anim calcmode="lin" valueType="num">
                                      <p:cBhvr additive="base">
                                        <p:cTn dur="1000"/>
                                        <p:tgtEl>
                                          <p:spTgt spid="13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9"/>
                                        </p:tgtEl>
                                        <p:attrNameLst>
                                          <p:attrName>style.visibility</p:attrName>
                                        </p:attrNameLst>
                                      </p:cBhvr>
                                      <p:to>
                                        <p:strVal val="visible"/>
                                      </p:to>
                                    </p:set>
                                    <p:anim calcmode="lin" valueType="num">
                                      <p:cBhvr additive="base">
                                        <p:cTn dur="1000"/>
                                        <p:tgtEl>
                                          <p:spTgt spid="13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1000"/>
                                        <p:tgtEl>
                                          <p:spTgt spid="13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0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goals</a:t>
            </a:r>
            <a:endParaRPr/>
          </a:p>
        </p:txBody>
      </p:sp>
      <p:sp>
        <p:nvSpPr>
          <p:cNvPr id="1401" name="Google Shape;1401;p10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02" name="Google Shape;1402;p10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03" name="Google Shape;1403;p10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04" name="Google Shape;1404;p10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405" name="Google Shape;1405;p10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06" name="Google Shape;1406;p10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07" name="Google Shape;1407;p10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08" name="Google Shape;1408;p10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00"/>
                                        </p:tgtEl>
                                        <p:attrNameLst>
                                          <p:attrName>style.visibility</p:attrName>
                                        </p:attrNameLst>
                                      </p:cBhvr>
                                      <p:to>
                                        <p:strVal val="visible"/>
                                      </p:to>
                                    </p:set>
                                    <p:anim calcmode="lin" valueType="num">
                                      <p:cBhvr additive="base">
                                        <p:cTn dur="1000"/>
                                        <p:tgtEl>
                                          <p:spTgt spid="14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3"/>
                                        </p:tgtEl>
                                        <p:attrNameLst>
                                          <p:attrName>style.visibility</p:attrName>
                                        </p:attrNameLst>
                                      </p:cBhvr>
                                      <p:to>
                                        <p:strVal val="visible"/>
                                      </p:to>
                                    </p:set>
                                    <p:anim calcmode="lin" valueType="num">
                                      <p:cBhvr additive="base">
                                        <p:cTn dur="1000"/>
                                        <p:tgtEl>
                                          <p:spTgt spid="14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4"/>
                                        </p:tgtEl>
                                        <p:attrNameLst>
                                          <p:attrName>style.visibility</p:attrName>
                                        </p:attrNameLst>
                                      </p:cBhvr>
                                      <p:to>
                                        <p:strVal val="visible"/>
                                      </p:to>
                                    </p:set>
                                    <p:anim calcmode="lin" valueType="num">
                                      <p:cBhvr additive="base">
                                        <p:cTn dur="1000"/>
                                        <p:tgtEl>
                                          <p:spTgt spid="14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9"/>
                                        </p:tgtEl>
                                        <p:attrNameLst>
                                          <p:attrName>style.visibility</p:attrName>
                                        </p:attrNameLst>
                                      </p:cBhvr>
                                      <p:to>
                                        <p:strVal val="visible"/>
                                      </p:to>
                                    </p:set>
                                    <p:anim calcmode="lin" valueType="num">
                                      <p:cBhvr additive="base">
                                        <p:cTn dur="1000"/>
                                        <p:tgtEl>
                                          <p:spTgt spid="14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1"/>
                                        </p:tgtEl>
                                        <p:attrNameLst>
                                          <p:attrName>style.visibility</p:attrName>
                                        </p:attrNameLst>
                                      </p:cBhvr>
                                      <p:to>
                                        <p:strVal val="visible"/>
                                      </p:to>
                                    </p:set>
                                    <p:anim calcmode="lin" valueType="num">
                                      <p:cBhvr additive="base">
                                        <p:cTn dur="1000"/>
                                        <p:tgtEl>
                                          <p:spTgt spid="14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2"/>
                                        </p:tgtEl>
                                        <p:attrNameLst>
                                          <p:attrName>style.visibility</p:attrName>
                                        </p:attrNameLst>
                                      </p:cBhvr>
                                      <p:to>
                                        <p:strVal val="visible"/>
                                      </p:to>
                                    </p:set>
                                    <p:anim calcmode="lin" valueType="num">
                                      <p:cBhvr additive="base">
                                        <p:cTn dur="1000"/>
                                        <p:tgtEl>
                                          <p:spTgt spid="14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1"/>
                                        </p:tgtEl>
                                        <p:attrNameLst>
                                          <p:attrName>style.visibility</p:attrName>
                                        </p:attrNameLst>
                                      </p:cBhvr>
                                      <p:to>
                                        <p:strVal val="visible"/>
                                      </p:to>
                                    </p:set>
                                    <p:anim calcmode="lin" valueType="num">
                                      <p:cBhvr additive="base">
                                        <p:cTn dur="1000"/>
                                        <p:tgtEl>
                                          <p:spTgt spid="14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7"/>
                                        </p:tgtEl>
                                        <p:attrNameLst>
                                          <p:attrName>style.visibility</p:attrName>
                                        </p:attrNameLst>
                                      </p:cBhvr>
                                      <p:to>
                                        <p:strVal val="visible"/>
                                      </p:to>
                                    </p:set>
                                    <p:anim calcmode="lin" valueType="num">
                                      <p:cBhvr additive="base">
                                        <p:cTn dur="1000"/>
                                        <p:tgtEl>
                                          <p:spTgt spid="14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8"/>
                                        </p:tgtEl>
                                        <p:attrNameLst>
                                          <p:attrName>style.visibility</p:attrName>
                                        </p:attrNameLst>
                                      </p:cBhvr>
                                      <p:to>
                                        <p:strVal val="visible"/>
                                      </p:to>
                                    </p:set>
                                    <p:anim calcmode="lin" valueType="num">
                                      <p:cBhvr additive="base">
                                        <p:cTn dur="1000"/>
                                        <p:tgtEl>
                                          <p:spTgt spid="14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14"/>
                                        </p:tgtEl>
                                        <p:attrNameLst>
                                          <p:attrName>style.visibility</p:attrName>
                                        </p:attrNameLst>
                                      </p:cBhvr>
                                      <p:to>
                                        <p:strVal val="visible"/>
                                      </p:to>
                                    </p:set>
                                    <p:anim calcmode="lin" valueType="num">
                                      <p:cBhvr additive="base">
                                        <p:cTn dur="1000"/>
                                        <p:tgtEl>
                                          <p:spTgt spid="14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5"/>
                                        </p:tgtEl>
                                        <p:attrNameLst>
                                          <p:attrName>style.visibility</p:attrName>
                                        </p:attrNameLst>
                                      </p:cBhvr>
                                      <p:to>
                                        <p:strVal val="visible"/>
                                      </p:to>
                                    </p:set>
                                    <p:anim calcmode="lin" valueType="num">
                                      <p:cBhvr additive="base">
                                        <p:cTn dur="1000"/>
                                        <p:tgtEl>
                                          <p:spTgt spid="14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6"/>
                                        </p:tgtEl>
                                        <p:attrNameLst>
                                          <p:attrName>style.visibility</p:attrName>
                                        </p:attrNameLst>
                                      </p:cBhvr>
                                      <p:to>
                                        <p:strVal val="visible"/>
                                      </p:to>
                                    </p:set>
                                    <p:anim calcmode="lin" valueType="num">
                                      <p:cBhvr additive="base">
                                        <p:cTn dur="1000"/>
                                        <p:tgtEl>
                                          <p:spTgt spid="1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5"/>
                                        </p:tgtEl>
                                        <p:attrNameLst>
                                          <p:attrName>style.visibility</p:attrName>
                                        </p:attrNameLst>
                                      </p:cBhvr>
                                      <p:to>
                                        <p:strVal val="visible"/>
                                      </p:to>
                                    </p:set>
                                    <p:anim calcmode="lin" valueType="num">
                                      <p:cBhvr additive="base">
                                        <p:cTn dur="1000"/>
                                        <p:tgtEl>
                                          <p:spTgt spid="14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1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35" name="Google Shape;1435;p11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36" name="Google Shape;1436;p11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1437" name="Google Shape;1437;p11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39" name="Google Shape;1439;p11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40" name="Google Shape;1440;p11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b="12514" l="0" r="0" t="12506"/>
          <a:stretch/>
        </p:blipFill>
        <p:spPr>
          <a:xfrm>
            <a:off x="3138493" y="1259600"/>
            <a:ext cx="5243510" cy="2624298"/>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40"/>
                                        </p:tgtEl>
                                        <p:attrNameLst>
                                          <p:attrName>style.visibility</p:attrName>
                                        </p:attrNameLst>
                                      </p:cBhvr>
                                      <p:to>
                                        <p:strVal val="visible"/>
                                      </p:to>
                                    </p:set>
                                    <p:anim calcmode="lin" valueType="num">
                                      <p:cBhvr additive="base">
                                        <p:cTn dur="1000"/>
                                        <p:tgtEl>
                                          <p:spTgt spid="14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6"/>
                                        </p:tgtEl>
                                        <p:attrNameLst>
                                          <p:attrName>style.visibility</p:attrName>
                                        </p:attrNameLst>
                                      </p:cBhvr>
                                      <p:to>
                                        <p:strVal val="visible"/>
                                      </p:to>
                                    </p:set>
                                    <p:anim calcmode="lin" valueType="num">
                                      <p:cBhvr additive="base">
                                        <p:cTn dur="1000"/>
                                        <p:tgtEl>
                                          <p:spTgt spid="14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7"/>
                                        </p:tgtEl>
                                        <p:attrNameLst>
                                          <p:attrName>style.visibility</p:attrName>
                                        </p:attrNameLst>
                                      </p:cBhvr>
                                      <p:to>
                                        <p:strVal val="visible"/>
                                      </p:to>
                                    </p:set>
                                    <p:anim calcmode="lin" valueType="num">
                                      <p:cBhvr additive="base">
                                        <p:cTn dur="1000"/>
                                        <p:tgtEl>
                                          <p:spTgt spid="14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1000"/>
                                        <p:tgtEl>
                                          <p:spTgt spid="14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1000"/>
                                        <p:tgtEl>
                                          <p:spTgt spid="14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4"/>
                                        </p:tgtEl>
                                        <p:attrNameLst>
                                          <p:attrName>style.visibility</p:attrName>
                                        </p:attrNameLst>
                                      </p:cBhvr>
                                      <p:to>
                                        <p:strVal val="visible"/>
                                      </p:to>
                                    </p:set>
                                    <p:anim calcmode="lin" valueType="num">
                                      <p:cBhvr additive="base">
                                        <p:cTn dur="1000"/>
                                        <p:tgtEl>
                                          <p:spTgt spid="14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5"/>
                                        </p:tgtEl>
                                        <p:attrNameLst>
                                          <p:attrName>style.visibility</p:attrName>
                                        </p:attrNameLst>
                                      </p:cBhvr>
                                      <p:to>
                                        <p:strVal val="visible"/>
                                      </p:to>
                                    </p:set>
                                    <p:anim calcmode="lin" valueType="num">
                                      <p:cBhvr additive="base">
                                        <p:cTn dur="1000"/>
                                        <p:tgtEl>
                                          <p:spTgt spid="14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41"/>
                                        </p:tgtEl>
                                        <p:attrNameLst>
                                          <p:attrName>style.visibility</p:attrName>
                                        </p:attrNameLst>
                                      </p:cBhvr>
                                      <p:to>
                                        <p:strVal val="visible"/>
                                      </p:to>
                                    </p:set>
                                    <p:anim calcmode="lin" valueType="num">
                                      <p:cBhvr additive="base">
                                        <p:cTn dur="1000"/>
                                        <p:tgtEl>
                                          <p:spTgt spid="14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1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{CF5016DA-E511-4784-AA1B-7363F9DF548E}</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{CF5016DA-E511-4784-AA1B-7363F9DF548E}</a:tableStyleId>
              </a:tblPr>
              <a:tblGrid>
                <a:gridCol w="1764875"/>
                <a:gridCol w="1465800"/>
                <a:gridCol w="1410125"/>
                <a:gridCol w="1532375"/>
                <a:gridCol w="1434325"/>
              </a:tblGrid>
              <a:tr h="7325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Avg. s</a:t>
                      </a:r>
                      <a:r>
                        <a:rPr lang="en" sz="2400">
                          <a:solidFill>
                            <a:srgbClr val="011635"/>
                          </a:solidFill>
                          <a:latin typeface="Vidaloka"/>
                          <a:ea typeface="Vidaloka"/>
                          <a:cs typeface="Vidaloka"/>
                          <a:sym typeface="Vidaloka"/>
                        </a:rPr>
                        <a:t>pe</a:t>
                      </a:r>
                      <a:r>
                        <a:rPr lang="en" sz="2400">
                          <a:solidFill>
                            <a:srgbClr val="011635"/>
                          </a:solidFill>
                          <a:latin typeface="Vidaloka"/>
                          <a:ea typeface="Vidaloka"/>
                          <a:cs typeface="Vidaloka"/>
                          <a:sym typeface="Vidaloka"/>
                        </a:rPr>
                        <a:t>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a:t>
                      </a:r>
                      <a:r>
                        <a:rPr lang="en" sz="2400">
                          <a:solidFill>
                            <a:srgbClr val="011635"/>
                          </a:solidFill>
                          <a:latin typeface="Vidaloka"/>
                          <a:ea typeface="Vidaloka"/>
                          <a:cs typeface="Vidaloka"/>
                          <a:sym typeface="Vidaloka"/>
                        </a:rPr>
                        <a:t>e</a:t>
                      </a:r>
                      <a:r>
                        <a:rPr lang="en" sz="2400">
                          <a:solidFill>
                            <a:srgbClr val="011635"/>
                          </a:solidFill>
                          <a:latin typeface="Vidaloka"/>
                          <a:ea typeface="Vidaloka"/>
                          <a:cs typeface="Vidaloka"/>
                          <a:sym typeface="Vidaloka"/>
                        </a:rPr>
                        <a:t>scription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52"/>
                                        </p:tgtEl>
                                        <p:attrNameLst>
                                          <p:attrName>style.visibility</p:attrName>
                                        </p:attrNameLst>
                                      </p:cBhvr>
                                      <p:to>
                                        <p:strVal val="visible"/>
                                      </p:to>
                                    </p:set>
                                    <p:anim calcmode="lin" valueType="num">
                                      <p:cBhvr additive="base">
                                        <p:cTn dur="1000"/>
                                        <p:tgtEl>
                                          <p:spTgt spid="14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3"/>
                                        </p:tgtEl>
                                        <p:attrNameLst>
                                          <p:attrName>style.visibility</p:attrName>
                                        </p:attrNameLst>
                                      </p:cBhvr>
                                      <p:to>
                                        <p:strVal val="visible"/>
                                      </p:to>
                                    </p:set>
                                    <p:anim calcmode="lin" valueType="num">
                                      <p:cBhvr additive="base">
                                        <p:cTn dur="1000"/>
                                        <p:tgtEl>
                                          <p:spTgt spid="14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13"/>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Jupiter’s rotation period</a:t>
            </a:r>
            <a:endParaRPr/>
          </a:p>
        </p:txBody>
      </p:sp>
      <p:sp>
        <p:nvSpPr>
          <p:cNvPr id="1459" name="Google Shape;1459;p113"/>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a:t>
            </a:r>
            <a:r>
              <a:rPr lang="en"/>
              <a:t>istance between Earth and the Moon</a:t>
            </a:r>
            <a:endParaRPr/>
          </a:p>
        </p:txBody>
      </p:sp>
      <p:sp>
        <p:nvSpPr>
          <p:cNvPr id="1461" name="Google Shape;1461;p113"/>
          <p:cNvSpPr txBox="1"/>
          <p:nvPr>
            <p:ph type="title"/>
          </p:nvPr>
        </p:nvSpPr>
        <p:spPr>
          <a:xfrm>
            <a:off x="2592925" y="71460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462" name="Google Shape;1462;p113"/>
          <p:cNvSpPr txBox="1"/>
          <p:nvPr>
            <p:ph idx="2" type="title"/>
          </p:nvPr>
        </p:nvSpPr>
        <p:spPr>
          <a:xfrm>
            <a:off x="2592925" y="2063025"/>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463" name="Google Shape;1463;p113"/>
          <p:cNvSpPr txBox="1"/>
          <p:nvPr>
            <p:ph idx="4" type="title"/>
          </p:nvPr>
        </p:nvSpPr>
        <p:spPr>
          <a:xfrm>
            <a:off x="2592925" y="341145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14"/>
          <p:cNvSpPr txBox="1"/>
          <p:nvPr>
            <p:ph type="title"/>
          </p:nvPr>
        </p:nvSpPr>
        <p:spPr>
          <a:xfrm>
            <a:off x="733000" y="1114450"/>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354</a:t>
            </a:r>
            <a:endParaRPr/>
          </a:p>
        </p:txBody>
      </p:sp>
      <p:sp>
        <p:nvSpPr>
          <p:cNvPr id="1469" name="Google Shape;1469;p114"/>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70" name="Google Shape;1470;p114"/>
          <p:cNvSpPr txBox="1"/>
          <p:nvPr>
            <p:ph idx="8" type="title"/>
          </p:nvPr>
        </p:nvSpPr>
        <p:spPr>
          <a:xfrm>
            <a:off x="4441002" y="2276488"/>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789</a:t>
            </a:r>
            <a:endParaRPr/>
          </a:p>
        </p:txBody>
      </p:sp>
      <p:sp>
        <p:nvSpPr>
          <p:cNvPr id="1471" name="Google Shape;1471;p114"/>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473" name="Google Shape;1473;p114"/>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75" name="Google Shape;1475;p114"/>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p:nvPr>
            <p:ph idx="7" type="title"/>
          </p:nvPr>
        </p:nvSpPr>
        <p:spPr>
          <a:xfrm>
            <a:off x="733000" y="3503175"/>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69"/>
                                        </p:tgtEl>
                                        <p:attrNameLst>
                                          <p:attrName>style.visibility</p:attrName>
                                        </p:attrNameLst>
                                      </p:cBhvr>
                                      <p:to>
                                        <p:strVal val="visible"/>
                                      </p:to>
                                    </p:set>
                                    <p:anim calcmode="lin" valueType="num">
                                      <p:cBhvr additive="base">
                                        <p:cTn dur="1000"/>
                                        <p:tgtEl>
                                          <p:spTgt spid="14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1"/>
                                        </p:tgtEl>
                                        <p:attrNameLst>
                                          <p:attrName>style.visibility</p:attrName>
                                        </p:attrNameLst>
                                      </p:cBhvr>
                                      <p:to>
                                        <p:strVal val="visible"/>
                                      </p:to>
                                    </p:set>
                                    <p:anim calcmode="lin" valueType="num">
                                      <p:cBhvr additive="base">
                                        <p:cTn dur="1000"/>
                                        <p:tgtEl>
                                          <p:spTgt spid="14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0"/>
                                        </p:tgtEl>
                                        <p:attrNameLst>
                                          <p:attrName>style.visibility</p:attrName>
                                        </p:attrNameLst>
                                      </p:cBhvr>
                                      <p:to>
                                        <p:strVal val="visible"/>
                                      </p:to>
                                    </p:set>
                                    <p:anim calcmode="lin" valueType="num">
                                      <p:cBhvr additive="base">
                                        <p:cTn dur="1000"/>
                                        <p:tgtEl>
                                          <p:spTgt spid="14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2"/>
                                        </p:tgtEl>
                                        <p:attrNameLst>
                                          <p:attrName>style.visibility</p:attrName>
                                        </p:attrNameLst>
                                      </p:cBhvr>
                                      <p:to>
                                        <p:strVal val="visible"/>
                                      </p:to>
                                    </p:set>
                                    <p:anim calcmode="lin" valueType="num">
                                      <p:cBhvr additive="base">
                                        <p:cTn dur="1000"/>
                                        <p:tgtEl>
                                          <p:spTgt spid="1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1000"/>
                                        <p:tgtEl>
                                          <p:spTgt spid="14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5"/>
                                        </p:tgtEl>
                                        <p:attrNameLst>
                                          <p:attrName>style.visibility</p:attrName>
                                        </p:attrNameLst>
                                      </p:cBhvr>
                                      <p:to>
                                        <p:strVal val="visible"/>
                                      </p:to>
                                    </p:set>
                                    <p:anim calcmode="lin" valueType="num">
                                      <p:cBhvr additive="base">
                                        <p:cTn dur="1000"/>
                                        <p:tgtEl>
                                          <p:spTgt spid="14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1000"/>
                                        <p:tgtEl>
                                          <p:spTgt spid="14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15"/>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mockup</a:t>
            </a:r>
            <a:endParaRPr/>
          </a:p>
        </p:txBody>
      </p:sp>
      <p:sp>
        <p:nvSpPr>
          <p:cNvPr id="1482" name="Google Shape;1482;p115"/>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5"/>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5"/>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5"/>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8" name="Google Shape;1488;p115"/>
          <p:cNvPicPr preferRelativeResize="0"/>
          <p:nvPr/>
        </p:nvPicPr>
        <p:blipFill rotWithShape="1">
          <a:blip r:embed="rId3">
            <a:alphaModFix/>
          </a:blip>
          <a:srcRect b="0" l="2883" r="2883" t="0"/>
          <a:stretch/>
        </p:blipFill>
        <p:spPr>
          <a:xfrm>
            <a:off x="5321000" y="1483425"/>
            <a:ext cx="2787300" cy="166380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16"/>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494" name="Google Shape;1494;p116"/>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6"/>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6"/>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6"/>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6"/>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1" name="Google Shape;1501;p116"/>
          <p:cNvPicPr preferRelativeResize="0"/>
          <p:nvPr/>
        </p:nvPicPr>
        <p:blipFill rotWithShape="1">
          <a:blip r:embed="rId3">
            <a:alphaModFix/>
          </a:blip>
          <a:srcRect b="0" l="29727" r="29732"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17"/>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507" name="Google Shape;1507;p117"/>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3" name="Google Shape;1513;p117"/>
          <p:cNvPicPr preferRelativeResize="0"/>
          <p:nvPr/>
        </p:nvPicPr>
        <p:blipFill rotWithShape="1">
          <a:blip r:embed="rId3">
            <a:alphaModFix/>
          </a:blip>
          <a:srcRect b="0" l="50241" r="12374" t="0"/>
          <a:stretch/>
        </p:blipFill>
        <p:spPr>
          <a:xfrm>
            <a:off x="5501525" y="1249000"/>
            <a:ext cx="1854900" cy="2790900"/>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541" name="Google Shape;541;p64"/>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18"/>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Laptop mockup</a:t>
            </a:r>
            <a:endParaRPr/>
          </a:p>
        </p:txBody>
      </p:sp>
      <p:sp>
        <p:nvSpPr>
          <p:cNvPr id="1519" name="Google Shape;1519;p118"/>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rect b="b" l="l" r="r" t="t"/>
              <a:pathLst>
                <a:path extrusionOk="0" h="9447" w="12892">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8"/>
            <p:cNvSpPr/>
            <p:nvPr/>
          </p:nvSpPr>
          <p:spPr>
            <a:xfrm>
              <a:off x="1293506" y="3181755"/>
              <a:ext cx="374730" cy="30173"/>
            </a:xfrm>
            <a:custGeom>
              <a:rect b="b" l="l" r="r" t="t"/>
              <a:pathLst>
                <a:path extrusionOk="0" h="1149" w="1427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8"/>
            <p:cNvSpPr/>
            <p:nvPr/>
          </p:nvSpPr>
          <p:spPr>
            <a:xfrm>
              <a:off x="1293506" y="3181755"/>
              <a:ext cx="374730" cy="12080"/>
            </a:xfrm>
            <a:custGeom>
              <a:rect b="b" l="l" r="r" t="t"/>
              <a:pathLst>
                <a:path extrusionOk="0" h="460" w="1427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8"/>
            <p:cNvSpPr/>
            <p:nvPr/>
          </p:nvSpPr>
          <p:spPr>
            <a:xfrm>
              <a:off x="1444527" y="3181755"/>
              <a:ext cx="72661" cy="18119"/>
            </a:xfrm>
            <a:custGeom>
              <a:rect b="b" l="l" r="r" t="t"/>
              <a:pathLst>
                <a:path extrusionOk="0" h="690" w="2767">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5" name="Google Shape;1525;p118"/>
          <p:cNvPicPr preferRelativeResize="0"/>
          <p:nvPr/>
        </p:nvPicPr>
        <p:blipFill rotWithShape="1">
          <a:blip r:embed="rId3">
            <a:alphaModFix/>
          </a:blip>
          <a:srcRect b="0" l="3652" r="3652" t="0"/>
          <a:stretch/>
        </p:blipFill>
        <p:spPr>
          <a:xfrm>
            <a:off x="1176720" y="1681156"/>
            <a:ext cx="2648400" cy="16071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1000"/>
                                        <p:tgtEl>
                                          <p:spTgt spid="15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1000"/>
                                        <p:tgtEl>
                                          <p:spTgt spid="1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8"/>
                                        </p:tgtEl>
                                        <p:attrNameLst>
                                          <p:attrName>style.visibility</p:attrName>
                                        </p:attrNameLst>
                                      </p:cBhvr>
                                      <p:to>
                                        <p:strVal val="visible"/>
                                      </p:to>
                                    </p:set>
                                    <p:anim calcmode="lin" valueType="num">
                                      <p:cBhvr additive="base">
                                        <p:cTn dur="1000"/>
                                        <p:tgtEl>
                                          <p:spTgt spid="15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19"/>
                                        </p:tgtEl>
                                        <p:attrNameLst>
                                          <p:attrName>style.visibility</p:attrName>
                                        </p:attrNameLst>
                                      </p:cBhvr>
                                      <p:to>
                                        <p:strVal val="visible"/>
                                      </p:to>
                                    </p:set>
                                    <p:anim calcmode="lin" valueType="num">
                                      <p:cBhvr additive="base">
                                        <p:cTn dur="1000"/>
                                        <p:tgtEl>
                                          <p:spTgt spid="15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9"/>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1000"/>
              </a:spcAft>
              <a:buSzPts val="1400"/>
              <a:buFont typeface="Merriweather"/>
              <a:buChar char="●"/>
            </a:pPr>
            <a:r>
              <a:rPr lang="en"/>
              <a:t>Write your references here</a:t>
            </a:r>
            <a:endParaRPr/>
          </a:p>
        </p:txBody>
      </p:sp>
      <p:sp>
        <p:nvSpPr>
          <p:cNvPr id="1531" name="Google Shape;1531;p119"/>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20"/>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r>
              <a:rPr lang="en"/>
              <a:t> r</a:t>
            </a:r>
            <a:r>
              <a:rPr lang="en"/>
              <a:t>eferences</a:t>
            </a:r>
            <a:endParaRPr/>
          </a:p>
        </p:txBody>
      </p:sp>
      <p:sp>
        <p:nvSpPr>
          <p:cNvPr id="1538" name="Google Shape;1538;p120"/>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1000"/>
                                        <p:tgtEl>
                                          <p:spTgt spid="15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8"/>
                                        </p:tgtEl>
                                        <p:attrNameLst>
                                          <p:attrName>style.visibility</p:attrName>
                                        </p:attrNameLst>
                                      </p:cBhvr>
                                      <p:to>
                                        <p:strVal val="visible"/>
                                      </p:to>
                                    </p:set>
                                    <p:anim calcmode="lin" valueType="num">
                                      <p:cBhvr additive="base">
                                        <p:cTn dur="1000"/>
                                        <p:tgtEl>
                                          <p:spTgt spid="15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6"/>
                                        </p:tgtEl>
                                        <p:attrNameLst>
                                          <p:attrName>style.visibility</p:attrName>
                                        </p:attrNameLst>
                                      </p:cBhvr>
                                      <p:to>
                                        <p:strVal val="visible"/>
                                      </p:to>
                                    </p:set>
                                    <p:anim calcmode="lin" valueType="num">
                                      <p:cBhvr additive="base">
                                        <p:cTn dur="1000"/>
                                        <p:tgtEl>
                                          <p:spTgt spid="15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21"/>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4" name="Google Shape;1544;p121"/>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team</a:t>
            </a:r>
            <a:endParaRPr/>
          </a:p>
        </p:txBody>
      </p:sp>
      <p:sp>
        <p:nvSpPr>
          <p:cNvPr id="1545" name="Google Shape;1545;p121"/>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John Smith</a:t>
            </a:r>
            <a:endParaRPr/>
          </a:p>
        </p:txBody>
      </p:sp>
      <p:sp>
        <p:nvSpPr>
          <p:cNvPr id="1546" name="Google Shape;1546;p121"/>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7" name="Google Shape;1547;p121"/>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b="0" l="16906" r="16899" t="0"/>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1549" name="Google Shape;1549;p121"/>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22"/>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Joe Smith</a:t>
            </a:r>
            <a:endParaRPr/>
          </a:p>
        </p:txBody>
      </p:sp>
      <p:sp>
        <p:nvSpPr>
          <p:cNvPr id="1555" name="Google Shape;1555;p12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56" name="Google Shape;1556;p122"/>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Janice Clarke</a:t>
            </a:r>
            <a:endParaRPr/>
          </a:p>
        </p:txBody>
      </p:sp>
      <p:sp>
        <p:nvSpPr>
          <p:cNvPr id="1558" name="Google Shape;1558;p122"/>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Dalila Roge</a:t>
            </a:r>
            <a:endParaRPr/>
          </a:p>
        </p:txBody>
      </p:sp>
      <p:sp>
        <p:nvSpPr>
          <p:cNvPr id="1560" name="Google Shape;1560;p122"/>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b="39664" l="22123" r="37935" t="0"/>
          <a:stretch/>
        </p:blipFill>
        <p:spPr>
          <a:xfrm>
            <a:off x="3678742" y="1449075"/>
            <a:ext cx="1786500" cy="1798800"/>
          </a:xfrm>
          <a:prstGeom prst="rect">
            <a:avLst/>
          </a:prstGeom>
          <a:noFill/>
          <a:ln cap="flat" cmpd="sng" w="28575">
            <a:solidFill>
              <a:srgbClr val="3F3533"/>
            </a:solidFill>
            <a:prstDash val="solid"/>
            <a:round/>
            <a:headEnd len="sm" w="sm" type="none"/>
            <a:tailEnd len="sm" w="sm" type="none"/>
          </a:ln>
        </p:spPr>
      </p:pic>
      <p:pic>
        <p:nvPicPr>
          <p:cNvPr id="1562" name="Google Shape;1562;p122"/>
          <p:cNvPicPr preferRelativeResize="0"/>
          <p:nvPr/>
        </p:nvPicPr>
        <p:blipFill rotWithShape="1">
          <a:blip r:embed="rId4">
            <a:alphaModFix/>
          </a:blip>
          <a:srcRect b="24944" l="0" r="0" t="7945"/>
          <a:stretch/>
        </p:blipFill>
        <p:spPr>
          <a:xfrm>
            <a:off x="1122925" y="1449075"/>
            <a:ext cx="1786500" cy="1798800"/>
          </a:xfrm>
          <a:prstGeom prst="rect">
            <a:avLst/>
          </a:prstGeom>
          <a:noFill/>
          <a:ln cap="flat" cmpd="sng" w="28575">
            <a:solidFill>
              <a:srgbClr val="3F3533"/>
            </a:solidFill>
            <a:prstDash val="solid"/>
            <a:round/>
            <a:headEnd len="sm" w="sm" type="none"/>
            <a:tailEnd len="sm" w="sm" type="none"/>
          </a:ln>
        </p:spPr>
      </p:pic>
      <p:pic>
        <p:nvPicPr>
          <p:cNvPr id="1563" name="Google Shape;1563;p122"/>
          <p:cNvPicPr preferRelativeResize="0"/>
          <p:nvPr/>
        </p:nvPicPr>
        <p:blipFill rotWithShape="1">
          <a:blip r:embed="rId5">
            <a:alphaModFix/>
          </a:blip>
          <a:srcRect b="39601" l="15131" r="5351" t="7033"/>
          <a:stretch/>
        </p:blipFill>
        <p:spPr>
          <a:xfrm>
            <a:off x="6234567" y="1449075"/>
            <a:ext cx="1786500" cy="1798800"/>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55"/>
                                        </p:tgtEl>
                                        <p:attrNameLst>
                                          <p:attrName>style.visibility</p:attrName>
                                        </p:attrNameLst>
                                      </p:cBhvr>
                                      <p:to>
                                        <p:strVal val="visible"/>
                                      </p:to>
                                    </p:set>
                                    <p:anim calcmode="lin" valueType="num">
                                      <p:cBhvr additive="base">
                                        <p:cTn dur="1000"/>
                                        <p:tgtEl>
                                          <p:spTgt spid="15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59"/>
                                        </p:tgtEl>
                                        <p:attrNameLst>
                                          <p:attrName>style.visibility</p:attrName>
                                        </p:attrNameLst>
                                      </p:cBhvr>
                                      <p:to>
                                        <p:strVal val="visible"/>
                                      </p:to>
                                    </p:set>
                                    <p:anim calcmode="lin" valueType="num">
                                      <p:cBhvr additive="base">
                                        <p:cTn dur="1000"/>
                                        <p:tgtEl>
                                          <p:spTgt spid="15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60"/>
                                        </p:tgtEl>
                                        <p:attrNameLst>
                                          <p:attrName>style.visibility</p:attrName>
                                        </p:attrNameLst>
                                      </p:cBhvr>
                                      <p:to>
                                        <p:strVal val="visible"/>
                                      </p:to>
                                    </p:set>
                                    <p:anim calcmode="lin" valueType="num">
                                      <p:cBhvr additive="base">
                                        <p:cTn dur="1000"/>
                                        <p:tgtEl>
                                          <p:spTgt spid="15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4"/>
                                        </p:tgtEl>
                                        <p:attrNameLst>
                                          <p:attrName>style.visibility</p:attrName>
                                        </p:attrNameLst>
                                      </p:cBhvr>
                                      <p:to>
                                        <p:strVal val="visible"/>
                                      </p:to>
                                    </p:set>
                                    <p:anim calcmode="lin" valueType="num">
                                      <p:cBhvr additive="base">
                                        <p:cTn dur="1000"/>
                                        <p:tgtEl>
                                          <p:spTgt spid="15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56"/>
                                        </p:tgtEl>
                                        <p:attrNameLst>
                                          <p:attrName>style.visibility</p:attrName>
                                        </p:attrNameLst>
                                      </p:cBhvr>
                                      <p:to>
                                        <p:strVal val="visible"/>
                                      </p:to>
                                    </p:set>
                                    <p:anim calcmode="lin" valueType="num">
                                      <p:cBhvr additive="base">
                                        <p:cTn dur="1000"/>
                                        <p:tgtEl>
                                          <p:spTgt spid="15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57"/>
                                        </p:tgtEl>
                                        <p:attrNameLst>
                                          <p:attrName>style.visibility</p:attrName>
                                        </p:attrNameLst>
                                      </p:cBhvr>
                                      <p:to>
                                        <p:strVal val="visible"/>
                                      </p:to>
                                    </p:set>
                                    <p:anim calcmode="lin" valueType="num">
                                      <p:cBhvr additive="base">
                                        <p:cTn dur="1000"/>
                                        <p:tgtEl>
                                          <p:spTgt spid="15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8"/>
                                        </p:tgtEl>
                                        <p:attrNameLst>
                                          <p:attrName>style.visibility</p:attrName>
                                        </p:attrNameLst>
                                      </p:cBhvr>
                                      <p:to>
                                        <p:strVal val="visible"/>
                                      </p:to>
                                    </p:set>
                                    <p:anim calcmode="lin" valueType="num">
                                      <p:cBhvr additive="base">
                                        <p:cTn dur="1000"/>
                                        <p:tgtEl>
                                          <p:spTgt spid="15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23"/>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69" name="Google Shape;1569;p123"/>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2" name="Google Shape;1572;p12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3" name="Google Shape;1573;p12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12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7" name="Google Shape;1577;p12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0" name="Google Shape;1580;p12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1" name="Google Shape;1581;p12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82" name="Google Shape;1582;p123"/>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4"/>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124"/>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4"/>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4"/>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4"/>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4"/>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4"/>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4"/>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4"/>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4"/>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4"/>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4"/>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4"/>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4"/>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4"/>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124"/>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4"/>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4"/>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4"/>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4"/>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4"/>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4"/>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4"/>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4"/>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4"/>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4"/>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4"/>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4"/>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4"/>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4"/>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124"/>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4"/>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4"/>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4"/>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4"/>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24"/>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4"/>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4"/>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4"/>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4"/>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4"/>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4"/>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4"/>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4"/>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4"/>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4"/>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4"/>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4"/>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124"/>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4"/>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4"/>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4"/>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24"/>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24"/>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4"/>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4"/>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4"/>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4"/>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24"/>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24"/>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24"/>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24"/>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4"/>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4"/>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24"/>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24"/>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4"/>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4"/>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4"/>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24"/>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4"/>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24"/>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24"/>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24"/>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4"/>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4"/>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4"/>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24"/>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24"/>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24"/>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24"/>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4"/>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4"/>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4"/>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124"/>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24"/>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4"/>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4"/>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24"/>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24"/>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4"/>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4"/>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4"/>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4"/>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4"/>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4"/>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24"/>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124"/>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4"/>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4"/>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4"/>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24"/>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4"/>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4"/>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4"/>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4"/>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4"/>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4"/>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4"/>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4"/>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4"/>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4"/>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24"/>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4"/>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24"/>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1787" name="Google Shape;1787;p125"/>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5"/>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5"/>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5"/>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5"/>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25"/>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25"/>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5"/>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5"/>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5"/>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5"/>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5"/>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5"/>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5"/>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5"/>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5"/>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5"/>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5"/>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5"/>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5"/>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5"/>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5"/>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5"/>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5"/>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5"/>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5"/>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5"/>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5"/>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5"/>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5"/>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5"/>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5"/>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125"/>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5"/>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5"/>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5"/>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5"/>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5"/>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5"/>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5"/>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5"/>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125"/>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5"/>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5"/>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5"/>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5"/>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5"/>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5"/>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5"/>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5"/>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5"/>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5"/>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5"/>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5"/>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5"/>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5"/>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5"/>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5"/>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5"/>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5"/>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3" name="Shape 1863"/>
        <p:cNvGrpSpPr/>
        <p:nvPr/>
      </p:nvGrpSpPr>
      <p:grpSpPr>
        <a:xfrm>
          <a:off x="0" y="0"/>
          <a:ext cx="0" cy="0"/>
          <a:chOff x="0" y="0"/>
          <a:chExt cx="0" cy="0"/>
        </a:xfrm>
      </p:grpSpPr>
      <p:sp>
        <p:nvSpPr>
          <p:cNvPr id="1864" name="Google Shape;1864;p126"/>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65" name="Google Shape;1865;p126"/>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2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2" name="Google Shape;1872;p12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Smiling young woman working at laptop in office</a:t>
            </a:r>
            <a:endParaRPr/>
          </a:p>
          <a:p>
            <a:pPr indent="-317500" lvl="0" marL="457200" rtl="0" algn="l">
              <a:spcBef>
                <a:spcPts val="0"/>
              </a:spcBef>
              <a:spcAft>
                <a:spcPts val="0"/>
              </a:spcAft>
              <a:buSzPts val="1400"/>
              <a:buChar char="●"/>
            </a:pPr>
            <a:r>
              <a:rPr lang="en">
                <a:solidFill>
                  <a:schemeClr val="hlink"/>
                </a:solidFill>
                <a:uFill>
                  <a:noFill/>
                </a:uFill>
                <a:hlinkClick r:id="rId4"/>
              </a:rPr>
              <a:t>Medium shot woman with box</a:t>
            </a:r>
            <a:endParaRPr/>
          </a:p>
          <a:p>
            <a:pPr indent="-317500" lvl="0" marL="457200" rtl="0" algn="l">
              <a:spcBef>
                <a:spcPts val="0"/>
              </a:spcBef>
              <a:spcAft>
                <a:spcPts val="0"/>
              </a:spcAft>
              <a:buSzPts val="1400"/>
              <a:buChar char="●"/>
            </a:pPr>
            <a:r>
              <a:rPr lang="en">
                <a:solidFill>
                  <a:schemeClr val="hlink"/>
                </a:solidFill>
                <a:uFill>
                  <a:noFill/>
                </a:uFill>
                <a:hlinkClick r:id="rId5"/>
              </a:rPr>
              <a:t>Medium shot business people with devices</a:t>
            </a:r>
            <a:endParaRPr/>
          </a:p>
          <a:p>
            <a:pPr indent="-317500" lvl="0" marL="457200" rtl="0" algn="l">
              <a:spcBef>
                <a:spcPts val="0"/>
              </a:spcBef>
              <a:spcAft>
                <a:spcPts val="0"/>
              </a:spcAft>
              <a:buSzPts val="1400"/>
              <a:buChar char="●"/>
            </a:pPr>
            <a:r>
              <a:rPr lang="en">
                <a:solidFill>
                  <a:schemeClr val="hlink"/>
                </a:solidFill>
                <a:uFill>
                  <a:noFill/>
                </a:uFill>
                <a:hlinkClick r:id="rId6"/>
              </a:rPr>
              <a:t>Startups entrepreneurs discussing strategies</a:t>
            </a:r>
            <a:endParaRPr/>
          </a:p>
          <a:p>
            <a:pPr indent="-317500" lvl="0" marL="457200" rtl="0" algn="l">
              <a:spcBef>
                <a:spcPts val="0"/>
              </a:spcBef>
              <a:spcAft>
                <a:spcPts val="0"/>
              </a:spcAft>
              <a:buSzPts val="1400"/>
              <a:buChar char="●"/>
            </a:pPr>
            <a:r>
              <a:rPr lang="en">
                <a:solidFill>
                  <a:schemeClr val="hlink"/>
                </a:solidFill>
                <a:uFill>
                  <a:noFill/>
                </a:uFill>
                <a:hlinkClick r:id="rId7"/>
              </a:rPr>
              <a:t>Close up business people at tablet </a:t>
            </a:r>
            <a:endParaRPr/>
          </a:p>
          <a:p>
            <a:pPr indent="-317500" lvl="0" marL="457200" rtl="0" algn="l">
              <a:spcBef>
                <a:spcPts val="0"/>
              </a:spcBef>
              <a:spcAft>
                <a:spcPts val="0"/>
              </a:spcAft>
              <a:buSzPts val="1400"/>
              <a:buChar char="●"/>
            </a:pPr>
            <a:r>
              <a:rPr lang="en">
                <a:solidFill>
                  <a:schemeClr val="hlink"/>
                </a:solidFill>
                <a:uFill>
                  <a:noFill/>
                </a:uFill>
                <a:hlinkClick r:id="rId8"/>
              </a:rPr>
              <a:t>Man and woman discussing a new project </a:t>
            </a:r>
            <a:endParaRPr/>
          </a:p>
          <a:p>
            <a:pPr indent="-317500" lvl="0" marL="457200" rtl="0" algn="l">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 Because they’re simple</a:t>
            </a:r>
            <a:endParaRPr/>
          </a:p>
          <a:p>
            <a:pPr indent="-317500" lvl="0" marL="457200" rtl="0" algn="l">
              <a:spcBef>
                <a:spcPts val="0"/>
              </a:spcBef>
              <a:spcAft>
                <a:spcPts val="0"/>
              </a:spcAft>
              <a:buSzPts val="1400"/>
              <a:buChar char="●"/>
            </a:pPr>
            <a:r>
              <a:rPr lang="en"/>
              <a:t> You can organize your ideas clearly</a:t>
            </a:r>
            <a:endParaRPr/>
          </a:p>
          <a:p>
            <a:pPr indent="-317500" lvl="0" marL="457200" rtl="0" algn="l">
              <a:spcBef>
                <a:spcPts val="0"/>
              </a:spcBef>
              <a:spcAft>
                <a:spcPts val="0"/>
              </a:spcAft>
              <a:buSzPts val="1400"/>
              <a:buChar char="●"/>
            </a:pPr>
            <a:r>
              <a:rPr lang="en"/>
              <a:t> And because you’ll never forget to buy milk!</a:t>
            </a:r>
            <a:endParaRPr/>
          </a:p>
          <a:p>
            <a:pPr indent="0" lvl="0" marL="0" rtl="0" algn="l">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b="0" l="16899" r="16906" t="0"/>
          <a:stretch/>
        </p:blipFill>
        <p:spPr>
          <a:xfrm>
            <a:off x="5586875" y="15945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28"/>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9" name="Google Shape;1879;p128"/>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4"/>
              </a:rPr>
              <a:t> discussing a new project together </a:t>
            </a:r>
            <a:endParaRPr/>
          </a:p>
          <a:p>
            <a:pPr indent="-317500" lvl="0" marL="457200" rtl="0" algn="l">
              <a:spcBef>
                <a:spcPts val="0"/>
              </a:spcBef>
              <a:spcAft>
                <a:spcPts val="0"/>
              </a:spcAft>
              <a:buSzPts val="1400"/>
              <a:buChar char="●"/>
            </a:pPr>
            <a:r>
              <a:rPr lang="en">
                <a:solidFill>
                  <a:schemeClr val="hlink"/>
                </a:solidFill>
                <a:uFill>
                  <a:noFill/>
                </a:uFill>
                <a:hlinkClick r:id="rId5"/>
              </a:rPr>
              <a:t>Smiley man holding project documents </a:t>
            </a:r>
            <a:endParaRPr/>
          </a:p>
          <a:p>
            <a:pPr indent="-317500" lvl="0" marL="457200" rtl="0" algn="l">
              <a:spcBef>
                <a:spcPts val="0"/>
              </a:spcBef>
              <a:spcAft>
                <a:spcPts val="0"/>
              </a:spcAft>
              <a:buSzPts val="1400"/>
              <a:buChar char="●"/>
            </a:pPr>
            <a:r>
              <a:rPr lang="en">
                <a:solidFill>
                  <a:schemeClr val="hlink"/>
                </a:solidFill>
                <a:uFill>
                  <a:noFill/>
                </a:uFill>
                <a:hlinkClick r:id="rId6"/>
              </a:rPr>
              <a:t>Businessman respecting safety measures at the office</a:t>
            </a:r>
            <a:endParaRPr/>
          </a:p>
          <a:p>
            <a:pPr indent="-317500" lvl="0" marL="457200" rtl="0" algn="l">
              <a:spcBef>
                <a:spcPts val="0"/>
              </a:spcBef>
              <a:spcAft>
                <a:spcPts val="0"/>
              </a:spcAft>
              <a:buSzPts val="1400"/>
              <a:buChar char="●"/>
            </a:pPr>
            <a:r>
              <a:rPr lang="en">
                <a:solidFill>
                  <a:schemeClr val="hlink"/>
                </a:solidFill>
                <a:uFill>
                  <a:noFill/>
                </a:uFill>
                <a:hlinkClick r:id="rId7"/>
              </a:rPr>
              <a:t>Young man using laptop with coffee cup</a:t>
            </a:r>
            <a:endParaRPr/>
          </a:p>
          <a:p>
            <a:pPr indent="0" lvl="0" marL="0" marR="0" rtl="0" algn="l">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indent="-304800" lvl="0" marL="457200" marR="0" rtl="0" algn="l">
              <a:lnSpc>
                <a:spcPct val="100000"/>
              </a:lnSpc>
              <a:spcBef>
                <a:spcPts val="0"/>
              </a:spcBef>
              <a:spcAft>
                <a:spcPts val="0"/>
              </a:spcAft>
              <a:buSzPts val="1200"/>
              <a:buChar char="●"/>
            </a:pPr>
            <a:r>
              <a:rPr lang="en">
                <a:solidFill>
                  <a:schemeClr val="hlink"/>
                </a:solidFill>
                <a:uFill>
                  <a:noFill/>
                </a:uFill>
                <a:hlinkClick r:id="rId8"/>
              </a:rPr>
              <a:t>Business Icon Pack</a:t>
            </a:r>
            <a:endParaRPr sz="1200"/>
          </a:p>
        </p:txBody>
      </p:sp>
      <p:sp>
        <p:nvSpPr>
          <p:cNvPr id="1880" name="Google Shape;1880;p12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2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86" name="Google Shape;1886;p12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6"/>
              </a:rPr>
              <a:t>Front view woman working at office</a:t>
            </a:r>
            <a:endParaRPr/>
          </a:p>
          <a:p>
            <a:pPr indent="-317500" lvl="0" marL="457200" rtl="0" algn="l">
              <a:spcBef>
                <a:spcPts val="0"/>
              </a:spcBef>
              <a:spcAft>
                <a:spcPts val="0"/>
              </a:spcAft>
              <a:buSzPts val="1400"/>
              <a:buChar char="●"/>
            </a:pPr>
            <a:r>
              <a:rPr lang="en">
                <a:solidFill>
                  <a:schemeClr val="hlink"/>
                </a:solidFill>
                <a:uFill>
                  <a:noFill/>
                </a:uFill>
                <a:hlinkClick r:id="rId7"/>
              </a:rPr>
              <a:t>Front view woman working as economist</a:t>
            </a:r>
            <a:endParaRPr/>
          </a:p>
          <a:p>
            <a:pPr indent="-317500" lvl="0" marL="457200" rtl="0" algn="l">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30"/>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93" name="Google Shape;1893;p130"/>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womens team meeting </a:t>
            </a:r>
            <a:endParaRPr/>
          </a:p>
          <a:p>
            <a:pPr indent="-317500" lvl="0" marL="457200" rtl="0" algn="l">
              <a:spcBef>
                <a:spcPts val="0"/>
              </a:spcBef>
              <a:spcAft>
                <a:spcPts val="0"/>
              </a:spcAft>
              <a:buSzPts val="1400"/>
              <a:buChar char="●"/>
            </a:pPr>
            <a:r>
              <a:rPr lang="en">
                <a:solidFill>
                  <a:schemeClr val="hlink"/>
                </a:solidFill>
                <a:uFill>
                  <a:noFill/>
                </a:uFill>
                <a:hlinkClick r:id="rId4"/>
              </a:rPr>
              <a:t>Close up on company employee smiling </a:t>
            </a:r>
            <a:endParaRPr/>
          </a:p>
          <a:p>
            <a:pPr indent="-317500" lvl="0" marL="457200" rtl="0" algn="l">
              <a:spcBef>
                <a:spcPts val="0"/>
              </a:spcBef>
              <a:spcAft>
                <a:spcPts val="0"/>
              </a:spcAft>
              <a:buSzPts val="1400"/>
              <a:buChar char="●"/>
            </a:pPr>
            <a:r>
              <a:rPr lang="en">
                <a:solidFill>
                  <a:schemeClr val="hlink"/>
                </a:solidFill>
                <a:uFill>
                  <a:noFill/>
                </a:uFill>
                <a:hlinkClick r:id="rId5"/>
              </a:rPr>
              <a:t>Close up on young businesswoman</a:t>
            </a:r>
            <a:endParaRPr/>
          </a:p>
          <a:p>
            <a:pPr indent="-317500" lvl="0" marL="457200" rtl="0" algn="l">
              <a:spcBef>
                <a:spcPts val="0"/>
              </a:spcBef>
              <a:spcAft>
                <a:spcPts val="0"/>
              </a:spcAft>
              <a:buSzPts val="1400"/>
              <a:buChar char="●"/>
            </a:pPr>
            <a:r>
              <a:rPr lang="en">
                <a:solidFill>
                  <a:schemeClr val="hlink"/>
                </a:solidFill>
                <a:uFill>
                  <a:noFill/>
                </a:uFill>
                <a:hlinkClick r:id="rId6"/>
              </a:rPr>
              <a:t>Low angle womens team meeting</a:t>
            </a:r>
            <a:r>
              <a:rPr lang="en"/>
              <a:t> I</a:t>
            </a:r>
            <a:endParaRPr/>
          </a:p>
          <a:p>
            <a:pPr indent="-317500" lvl="0" marL="457200" rtl="0" algn="l">
              <a:spcBef>
                <a:spcPts val="0"/>
              </a:spcBef>
              <a:spcAft>
                <a:spcPts val="0"/>
              </a:spcAft>
              <a:buSzPts val="1400"/>
              <a:buChar char="●"/>
            </a:pPr>
            <a:r>
              <a:rPr lang="en">
                <a:solidFill>
                  <a:schemeClr val="hlink"/>
                </a:solidFill>
                <a:uFill>
                  <a:noFill/>
                </a:uFill>
                <a:hlinkClick r:id="rId7"/>
              </a:rPr>
              <a:t>Blond woman sitting back and smiling with closed eyes at workplace</a:t>
            </a:r>
            <a:endParaRPr/>
          </a:p>
          <a:p>
            <a:pPr indent="-317500" lvl="0" marL="457200" rtl="0" algn="l">
              <a:spcBef>
                <a:spcPts val="0"/>
              </a:spcBef>
              <a:spcAft>
                <a:spcPts val="0"/>
              </a:spcAft>
              <a:buSzPts val="1400"/>
              <a:buChar char="●"/>
            </a:pPr>
            <a:r>
              <a:rPr lang="en">
                <a:solidFill>
                  <a:schemeClr val="hlink"/>
                </a:solidFill>
                <a:uFill>
                  <a:noFill/>
                </a:uFill>
                <a:hlinkClick r:id="rId8"/>
              </a:rPr>
              <a:t>Happy business woman holding coffee</a:t>
            </a:r>
            <a:endParaRPr/>
          </a:p>
          <a:p>
            <a:pPr indent="0" lvl="0" marL="0" rtl="0" algn="l">
              <a:spcBef>
                <a:spcPts val="0"/>
              </a:spcBef>
              <a:spcAft>
                <a:spcPts val="0"/>
              </a:spcAft>
              <a:buNone/>
            </a:pPr>
            <a:r>
              <a:t/>
            </a:r>
            <a:endParaRPr/>
          </a:p>
        </p:txBody>
      </p:sp>
      <p:sp>
        <p:nvSpPr>
          <p:cNvPr id="1894" name="Google Shape;1894;p130"/>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31"/>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900" name="Google Shape;1900;p131"/>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indent="-317500" lvl="0" marL="457200" rtl="0" algn="l">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indent="-317500" lvl="0" marL="457200" rtl="0" algn="l">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6"/>
              </a:rPr>
              <a:t>siness team working together in the office with laptop</a:t>
            </a:r>
            <a:endParaRPr/>
          </a:p>
          <a:p>
            <a:pPr indent="-317500" lvl="0" marL="457200" rtl="0" algn="l">
              <a:spcBef>
                <a:spcPts val="0"/>
              </a:spcBef>
              <a:spcAft>
                <a:spcPts val="0"/>
              </a:spcAft>
              <a:buSzPts val="1400"/>
              <a:buChar char="●"/>
            </a:pPr>
            <a:r>
              <a:rPr lang="en">
                <a:solidFill>
                  <a:schemeClr val="hlink"/>
                </a:solidFill>
                <a:uFill>
                  <a:noFill/>
                </a:uFill>
                <a:hlinkClick r:id="rId7"/>
              </a:rPr>
              <a:t>Medium shot smiley woman at work</a:t>
            </a:r>
            <a:endParaRPr/>
          </a:p>
          <a:p>
            <a:pPr indent="0" lvl="0" marL="457200" rtl="0" algn="l">
              <a:spcBef>
                <a:spcPts val="0"/>
              </a:spcBef>
              <a:spcAft>
                <a:spcPts val="0"/>
              </a:spcAft>
              <a:buNone/>
            </a:pPr>
            <a:r>
              <a:t/>
            </a:r>
            <a:endParaRPr/>
          </a:p>
        </p:txBody>
      </p:sp>
      <p:sp>
        <p:nvSpPr>
          <p:cNvPr id="1901" name="Google Shape;1901;p131"/>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05" name="Shape 1905"/>
        <p:cNvGrpSpPr/>
        <p:nvPr/>
      </p:nvGrpSpPr>
      <p:grpSpPr>
        <a:xfrm>
          <a:off x="0" y="0"/>
          <a:ext cx="0" cy="0"/>
          <a:chOff x="0" y="0"/>
          <a:chExt cx="0" cy="0"/>
        </a:xfrm>
      </p:grpSpPr>
      <p:sp>
        <p:nvSpPr>
          <p:cNvPr id="1906" name="Google Shape;1906;p13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08" name="Google Shape;1908;p13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2"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915" name="Google Shape;1915;p1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9" name="Shape 1919"/>
        <p:cNvGrpSpPr/>
        <p:nvPr/>
      </p:nvGrpSpPr>
      <p:grpSpPr>
        <a:xfrm>
          <a:off x="0" y="0"/>
          <a:ext cx="0" cy="0"/>
          <a:chOff x="0" y="0"/>
          <a:chExt cx="0" cy="0"/>
        </a:xfrm>
      </p:grpSpPr>
      <p:sp>
        <p:nvSpPr>
          <p:cNvPr id="1920" name="Google Shape;1920;p13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22" name="Google Shape;1922;p134"/>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4"/>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4"/>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2" name="Shape 1932"/>
        <p:cNvGrpSpPr/>
        <p:nvPr/>
      </p:nvGrpSpPr>
      <p:grpSpPr>
        <a:xfrm>
          <a:off x="0" y="0"/>
          <a:ext cx="0" cy="0"/>
          <a:chOff x="0" y="0"/>
          <a:chExt cx="0" cy="0"/>
        </a:xfrm>
      </p:grpSpPr>
      <p:sp>
        <p:nvSpPr>
          <p:cNvPr id="1933" name="Google Shape;1933;p135"/>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37" name="Google Shape;1937;p13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38" name="Google Shape;1938;p13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39" name="Google Shape;1939;p13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40" name="Google Shape;1940;p13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44" name="Google Shape;1944;p13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48"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60" name="Google Shape;1960;p13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91" name="Google Shape;1991;p13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13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13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3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5" name="Google Shape;2205;p13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17" name="Google Shape;2217;p13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3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6"/>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00" name="Google Shape;2300;p13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8" name="Google Shape;2338;p13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58" name="Google Shape;2358;p13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78" name="Google Shape;2378;p13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9" name="Google Shape;2379;p13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3" name="Google Shape;2383;p13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3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13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3" name="Google Shape;2433;p13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6" name="Google Shape;2436;p13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13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3" name="Google Shape;2453;p13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6" name="Google Shape;2466;p13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3" name="Google Shape;2483;p13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95" name="Google Shape;2495;p13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1" name="Google Shape;2511;p13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20" name="Google Shape;2520;p13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0" name="Google Shape;2530;p13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36" name="Google Shape;2536;p13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3" name="Google Shape;4193;p13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2" name="Google Shape;4202;p13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4" name="Google Shape;4224;p13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7" name="Google Shape;4227;p13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13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3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3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3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3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3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3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3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3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3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3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3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3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3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3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3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3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3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3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3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3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3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3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3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3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3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3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3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3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3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55" name="Google Shape;4555;p13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3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58" name="Google Shape;4558;p13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3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3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3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3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3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3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3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3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3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3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3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3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3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3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3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3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3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3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13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3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3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3" name="Google Shape;4753;p13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3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3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3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3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3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3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3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3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3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3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3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1" name="Google Shape;4791;p13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3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3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3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3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3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3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3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3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3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3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3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3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3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3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3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3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3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5" name="Google Shape;4865;p13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3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3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3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3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3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3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3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3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3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3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3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3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3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3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3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3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3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3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3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3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3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3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3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3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3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3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3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3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3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3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3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3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3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3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3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3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3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3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3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3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3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3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3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3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3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3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3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3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3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3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3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3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3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3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3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3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3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3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3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3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7" name="Google Shape;4967;p13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3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3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3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3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3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3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3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3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3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3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3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3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3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3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3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3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3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3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3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3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3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3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3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3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3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3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3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3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3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3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3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3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3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indent="-317500" lvl="0" marL="457200" rtl="0" algn="l">
              <a:spcBef>
                <a:spcPts val="1000"/>
              </a:spcBef>
              <a:spcAft>
                <a:spcPts val="0"/>
              </a:spcAft>
              <a:buSzPts val="1400"/>
              <a:buChar char="●"/>
            </a:pPr>
            <a:r>
              <a:rPr lang="en">
                <a:solidFill>
                  <a:schemeClr val="dk1"/>
                </a:solidFill>
              </a:rPr>
              <a:t> Because they’re simple</a:t>
            </a:r>
            <a:endParaRPr>
              <a:solidFill>
                <a:schemeClr val="dk1"/>
              </a:solidFill>
            </a:endParaRPr>
          </a:p>
          <a:p>
            <a:pPr indent="-317500" lvl="0" marL="457200" rtl="0" algn="l">
              <a:spcBef>
                <a:spcPts val="0"/>
              </a:spcBef>
              <a:spcAft>
                <a:spcPts val="0"/>
              </a:spcAft>
              <a:buSzPts val="1400"/>
              <a:buChar char="●"/>
            </a:pPr>
            <a:r>
              <a:rPr lang="en">
                <a:solidFill>
                  <a:schemeClr val="dk1"/>
                </a:solidFill>
              </a:rPr>
              <a:t> 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indent="0" lvl="0" marL="0" rtl="0" algn="l">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1000"/>
                                        <p:tgtEl>
                                          <p:spTgt spid="5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1000"/>
                                        <p:tgtEl>
                                          <p:spTgt spid="5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4"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0" name="Google Shape;5080;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5" name="Google Shape;5085;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0" name="Google Shape;5090;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5" name="Google Shape;5095;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3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3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3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3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3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13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6" name="Google Shape;5106;p13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09" name="Google Shape;5109;p13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12" name="Google Shape;5112;p13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13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4" name="Google Shape;5114;p13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7" name="Google Shape;5117;p13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23" name="Google Shape;5123;p13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28" name="Google Shape;5128;p13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33" name="Google Shape;5133;p13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38" name="Google Shape;5138;p13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42" name="Google Shape;5142;p13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49" name="Google Shape;5149;p13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54" name="Google Shape;5154;p13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43" name="Google Shape;5143;p13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62" name="Google Shape;5162;p138"/>
            <p:cNvCxnSpPr>
              <a:stCxn id="5161" idx="0"/>
              <a:endCxn id="51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6" name="Google Shape;5166;p138"/>
            <p:cNvCxnSpPr>
              <a:stCxn id="5165" idx="0"/>
              <a:endCxn id="51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67" name="Google Shape;5167;p13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3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3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3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3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3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3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3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3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3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3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3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3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13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3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3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3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3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3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3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3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3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3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3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3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3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3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3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3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3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3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3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3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2" name="Google Shape;5242;p138"/>
            <p:cNvCxnSpPr>
              <a:stCxn id="5239" idx="6"/>
              <a:endCxn id="52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3" name="Google Shape;5243;p138"/>
            <p:cNvCxnSpPr>
              <a:stCxn id="5240" idx="4"/>
              <a:endCxn id="52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45" name="Google Shape;5245;p138"/>
            <p:cNvCxnSpPr>
              <a:stCxn id="5244" idx="6"/>
              <a:endCxn id="52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6" name="Google Shape;5246;p138"/>
            <p:cNvCxnSpPr>
              <a:stCxn id="5241" idx="4"/>
              <a:endCxn id="52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9" name="Google Shape;5249;p138"/>
            <p:cNvCxnSpPr>
              <a:endCxn id="52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3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3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8" name="Google Shape;5258;p13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9" name="Google Shape;5259;p13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0" name="Google Shape;5260;p13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61" name="Google Shape;5261;p13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62" name="Google Shape;5262;p13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3" name="Google Shape;5263;p13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64" name="Google Shape;5264;p13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3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3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3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3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3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72" name="Google Shape;5272;p13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3" name="Google Shape;5273;p13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4" name="Google Shape;5274;p13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5" name="Google Shape;5275;p13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6" name="Google Shape;5276;p13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7" name="Google Shape;5277;p13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78" name="Google Shape;5278;p138"/>
            <p:cNvCxnSpPr>
              <a:stCxn id="5271" idx="2"/>
              <a:endCxn id="52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9" name="Google Shape;5279;p138"/>
            <p:cNvCxnSpPr>
              <a:stCxn id="5273" idx="0"/>
              <a:endCxn id="52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0" name="Google Shape;5280;p138"/>
            <p:cNvCxnSpPr>
              <a:stCxn id="5273" idx="2"/>
              <a:endCxn id="52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1" name="Google Shape;5281;p138"/>
            <p:cNvCxnSpPr>
              <a:stCxn id="5274" idx="0"/>
              <a:endCxn id="52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2" name="Google Shape;5282;p138"/>
            <p:cNvCxnSpPr>
              <a:stCxn id="5272" idx="2"/>
              <a:endCxn id="52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3" name="Google Shape;5283;p138"/>
            <p:cNvCxnSpPr>
              <a:stCxn id="5276" idx="0"/>
              <a:endCxn id="52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3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3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3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3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3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3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99" name="Google Shape;5299;p13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2" name="Google Shape;5302;p13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5" name="Google Shape;5305;p13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08" name="Google Shape;5308;p13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3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4" name="Google Shape;5314;p13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3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9" name="Google Shape;5319;p13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13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3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6" name="Google Shape;5326;p13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13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3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3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3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3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3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3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3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3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3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3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3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3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3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3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3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3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3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3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3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3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3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3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3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3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3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3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3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3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3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3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3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3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3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3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3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3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3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13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3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15" name="Google Shape;5415;p13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3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3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3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3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3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3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3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3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3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13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1" name="Google Shape;5451;p13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3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3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3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3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3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3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3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3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3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3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3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3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3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3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3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3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3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3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3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3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3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3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3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3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3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3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3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3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3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3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3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3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3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3"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96" name="Google Shape;5496;p13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1" name="Google Shape;5511;p13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2" name="Google Shape;5512;p13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3" name="Google Shape;5513;p13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4" name="Google Shape;5514;p13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5" name="Google Shape;5515;p13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6" name="Google Shape;5516;p13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7" name="Google Shape;5517;p13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8" name="Google Shape;5518;p13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9" name="Google Shape;5519;p13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0" name="Google Shape;5520;p13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1" name="Google Shape;5521;p13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{CF5016DA-E511-4784-AA1B-7363F9DF548E}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5" name="Google Shape;5525;p13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6" name="Google Shape;5526;p13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27" name="Google Shape;5527;p13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3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{CF5016DA-E511-4784-AA1B-7363F9DF548E}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{CF5016DA-E511-4784-AA1B-7363F9DF548E}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{CF5016DA-E511-4784-AA1B-7363F9DF548E}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5" name="Google Shape;5625;p13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6" name="Google Shape;5626;p13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7" name="Google Shape;5627;p13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8" name="Google Shape;5628;p13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3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3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3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3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3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3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3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3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3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3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3"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4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4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4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4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14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4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4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4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4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4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4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4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4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4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4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4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4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4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4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4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4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4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4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4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4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4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4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4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4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4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4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4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4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4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4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4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4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4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4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4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4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4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4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4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4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4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4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4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4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4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4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4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4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4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4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4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4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4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4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4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4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4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4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4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4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4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4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4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4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4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4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4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4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4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4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4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4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4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4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4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4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14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4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4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4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4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4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4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4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4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4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4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4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4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4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4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4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4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5" name="Google Shape;5855;p14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8" name="Google Shape;5858;p14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1" name="Google Shape;5861;p14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4" name="Google Shape;5864;p14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4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4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4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4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4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4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4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4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4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4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14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8" name="Google Shape;5888;p14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9" name="Google Shape;5889;p14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0" name="Google Shape;5890;p14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1" name="Google Shape;5891;p14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92" name="Google Shape;5892;p14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04" name="Google Shape;5904;p14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4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4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4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4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4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4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4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4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4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4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4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4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4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4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4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4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4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4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4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4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4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4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7" name="Google Shape;5967;p140"/>
              <p:cNvCxnSpPr>
                <a:stCxn id="59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68" name="Google Shape;5968;p140"/>
              <p:cNvCxnSpPr>
                <a:stCxn id="59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69" name="Google Shape;5969;p140"/>
              <p:cNvCxnSpPr>
                <a:stCxn id="59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0" name="Google Shape;5970;p140"/>
              <p:cNvCxnSpPr>
                <a:stCxn id="59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1" name="Google Shape;5971;p140"/>
              <p:cNvCxnSpPr>
                <a:stCxn id="59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4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4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4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4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4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4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4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4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4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4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4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4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4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4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4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4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4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4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4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4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4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4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4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4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4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31" name="Google Shape;6031;p14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4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4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4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4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4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4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4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4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4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4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4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4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4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4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4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4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4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4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8"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4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4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4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4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4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4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4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4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4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4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4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4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4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4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4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4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4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4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4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4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4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4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4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4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4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4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4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4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4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4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4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4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4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4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4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4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4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4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4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4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4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4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4" name="Google Shape;6254;p14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7" name="Google Shape;6257;p14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78" name="Google Shape;6278;p14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4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4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4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4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4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4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4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4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4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4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14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8" name="Google Shape;6298;p14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1" name="Google Shape;6301;p14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4" name="Google Shape;6304;p14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7" name="Google Shape;6307;p14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4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4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4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16" name="Google Shape;6316;p14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4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4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4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4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4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4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4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4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4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4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4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4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4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4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4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4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4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4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4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4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4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4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4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4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4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4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4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4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4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4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0" name="Google Shape;6390;p14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91" name="Google Shape;6391;p14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92" name="Google Shape;6392;p14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93" name="Google Shape;6393;p14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94" name="Google Shape;6394;p14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0" name="Google Shape;6400;p14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5" name="Google Shape;6405;p14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0" name="Google Shape;6410;p14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5" name="Google Shape;6415;p14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4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3" name="Google Shape;6423;p14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4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0" name="Google Shape;6430;p14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4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7" name="Google Shape;6437;p14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1" name="Google Shape;6441;p14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4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8" name="Shape 6448"/>
        <p:cNvGrpSpPr/>
        <p:nvPr/>
      </p:nvGrpSpPr>
      <p:grpSpPr>
        <a:xfrm>
          <a:off x="0" y="0"/>
          <a:ext cx="0" cy="0"/>
          <a:chOff x="0" y="0"/>
          <a:chExt cx="0" cy="0"/>
        </a:xfrm>
      </p:grpSpPr>
      <p:sp>
        <p:nvSpPr>
          <p:cNvPr id="6449" name="Google Shape;6449;p14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14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14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14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14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14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14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14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14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14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14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14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14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14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14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14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14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14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14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14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14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14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14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14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14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14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14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14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14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14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14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03" name="Google Shape;6503;p14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14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14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14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14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14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15" name="Google Shape;6515;p14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14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14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14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14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14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14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14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14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14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14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14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14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14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14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14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14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14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14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14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14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14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14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14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14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14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14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14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14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14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14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14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14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14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14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14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14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14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14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14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14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14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14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14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14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14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14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1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1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1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14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14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14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14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14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14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14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14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14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14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14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14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14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14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4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4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7" name="Google Shape;6617;p14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14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14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14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14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14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14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14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14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4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4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14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14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14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14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14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14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14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14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0" name="Google Shape;6650;p14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14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14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14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14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14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14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14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14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14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14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14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14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14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4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14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14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14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14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14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14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14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14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14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14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14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14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4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4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3" name="Google Shape;6693;p14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14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14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14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1" name="Google Shape;6701;p14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14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14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8" name="Google Shape;6708;p14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14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14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14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14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4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14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4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14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14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14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4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14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14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14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14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14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4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14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4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14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14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14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14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14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14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14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14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14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14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14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14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14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14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14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14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14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4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14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14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4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4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14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14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14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14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14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14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14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14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14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14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14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14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14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14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14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14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14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14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14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14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14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14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14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14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14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4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14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14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14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14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18" name="Google Shape;6818;p14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14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14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14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14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14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14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14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14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14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14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14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14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14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14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14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14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14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14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14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14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2" name="Shape 6862"/>
        <p:cNvGrpSpPr/>
        <p:nvPr/>
      </p:nvGrpSpPr>
      <p:grpSpPr>
        <a:xfrm>
          <a:off x="0" y="0"/>
          <a:ext cx="0" cy="0"/>
          <a:chOff x="0" y="0"/>
          <a:chExt cx="0" cy="0"/>
        </a:xfrm>
      </p:grpSpPr>
      <p:sp>
        <p:nvSpPr>
          <p:cNvPr id="6863" name="Google Shape;6863;p14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4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4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4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4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4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4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4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4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4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14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4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4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3" name="Google Shape;6893;p14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4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4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4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4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4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3" name="Google Shape;6903;p14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4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4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4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4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4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4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4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4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4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4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4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4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4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4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4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4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4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1" name="Google Shape;6931;p14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4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5" name="Google Shape;6935;p14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4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4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4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4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4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4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4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9" name="Google Shape;6949;p14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4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4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4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4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4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4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4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4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4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4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4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4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4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4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6" name="Google Shape;6976;p14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4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4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4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4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4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4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4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4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4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4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4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9" name="Google Shape;6999;p14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4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4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4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4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4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3" name="Google Shape;7013;p14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4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4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4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4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4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4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8" name="Google Shape;7028;p14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4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4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4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4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4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4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4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4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4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4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4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4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4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4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4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4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7" name="Google Shape;7057;p14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4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4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4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4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4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4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4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4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4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4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4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4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4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4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4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14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4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4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4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4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14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4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4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4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4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4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4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4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4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4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4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4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4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4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4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4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4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4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4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4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4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4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4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4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4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4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3" name="Google Shape;7143;p14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4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4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4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4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4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4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4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4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4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4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4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4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4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4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4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4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6" name="Google Shape;7176;p14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4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4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1" name="Google Shape;7181;p14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4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4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6" name="Google Shape;7186;p14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4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4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4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4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4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4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4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4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1" name="Google Shape;7201;p14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4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4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6" name="Google Shape;7206;p14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4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4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4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4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4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4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4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4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4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14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3" name="Shape 7223"/>
        <p:cNvGrpSpPr/>
        <p:nvPr/>
      </p:nvGrpSpPr>
      <p:grpSpPr>
        <a:xfrm>
          <a:off x="0" y="0"/>
          <a:ext cx="0" cy="0"/>
          <a:chOff x="0" y="0"/>
          <a:chExt cx="0" cy="0"/>
        </a:xfrm>
      </p:grpSpPr>
      <p:sp>
        <p:nvSpPr>
          <p:cNvPr id="7224" name="Google Shape;7224;p14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4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4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4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4" name="Google Shape;7234;p14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4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4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4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4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4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4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4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4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4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4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4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4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4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4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4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4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4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4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4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4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4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4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4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4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5" name="Google Shape;7275;p14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4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4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4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4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4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4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4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4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4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4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4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4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4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4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4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4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4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4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4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4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4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4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4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4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4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4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4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4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8" name="Google Shape;7318;p14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4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4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3" name="Google Shape;7323;p14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4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4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4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4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4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4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4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4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4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9" name="Google Shape;7339;p14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4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4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4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4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4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4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4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4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4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4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4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4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4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4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4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4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4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4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4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4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4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4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4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4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4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4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1" name="Google Shape;7391;p14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4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4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7" name="Google Shape;7397;p14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4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4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4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4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4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4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4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14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4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4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4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4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4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4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4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4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4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4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4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4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4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4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4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4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4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4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4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4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4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4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4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4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4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4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4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4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4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4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4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4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4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4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4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4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4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4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4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4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4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4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4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4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4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4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4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4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4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4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4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4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4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4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4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4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4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4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4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4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4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4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4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4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4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4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4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4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4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4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4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4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4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4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4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4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4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4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1" name="Google Shape;7561;p14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4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4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4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4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4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4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3" name="Google Shape;7573;p14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4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4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4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4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4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4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4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4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4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4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4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4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4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4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4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4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4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4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4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4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4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4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4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4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4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4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4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4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4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4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4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4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4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4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4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4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4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4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4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4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4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4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4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4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4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4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4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4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4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4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4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4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4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4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4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4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4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4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4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4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4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4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4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4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4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4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4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4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4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4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4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4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4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4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4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4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4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4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4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4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4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4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4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4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3" name="Shape 7733"/>
        <p:cNvGrpSpPr/>
        <p:nvPr/>
      </p:nvGrpSpPr>
      <p:grpSpPr>
        <a:xfrm>
          <a:off x="0" y="0"/>
          <a:ext cx="0" cy="0"/>
          <a:chOff x="0" y="0"/>
          <a:chExt cx="0" cy="0"/>
        </a:xfrm>
      </p:grpSpPr>
      <p:sp>
        <p:nvSpPr>
          <p:cNvPr id="7734" name="Google Shape;7734;p14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4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4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4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4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4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4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4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4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4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4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4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2" name="Google Shape;7752;p14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4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4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4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4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4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4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4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4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4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4" name="Google Shape;7774;p14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4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4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4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4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4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4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4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4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4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4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4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4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4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4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4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4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4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4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4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4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4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4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4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4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4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4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4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4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4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4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4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4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4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4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4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4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4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4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4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4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4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4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4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4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4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4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4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4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4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4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4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4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4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4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4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4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4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4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4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4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4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4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4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4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4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4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4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4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4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4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4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4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4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4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4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4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4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0" name="Google Shape;7910;p14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4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4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4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4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4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4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4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4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4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4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4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4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4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4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4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4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4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4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4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4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4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4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4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4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4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4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4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4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4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4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4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4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4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4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4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4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4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4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4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4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4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4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4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4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4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4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4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4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7" name="Google Shape;7997;p14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4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4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4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4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4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4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4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4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4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4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4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4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4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4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4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4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4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4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4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4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4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4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4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4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4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4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4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4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4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4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4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4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4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4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4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4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4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4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4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4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4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4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4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4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4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4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4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4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4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4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4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4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4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4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4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4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4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4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4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4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4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4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4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4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4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4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4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4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4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4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4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4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4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4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4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4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4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4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4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4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4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4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4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4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4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4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4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4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4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4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4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4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4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4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4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4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4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4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4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4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4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4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4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4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4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4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4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4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4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4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4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4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4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4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4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4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4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4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4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2" name="Google Shape;8212;p14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4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4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4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4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4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4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4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4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4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4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4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4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4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4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4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4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4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4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4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4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4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4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4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4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4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4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4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4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4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4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4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4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4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4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4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4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4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4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4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4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4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4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4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4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4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4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4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4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4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4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4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4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4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4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4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4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4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4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4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4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4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4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4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4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4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4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4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4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4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4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4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4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4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4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4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4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4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4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4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4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4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4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4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4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4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4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4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4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4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4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4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4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4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4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3" name="Shape 8353"/>
        <p:cNvGrpSpPr/>
        <p:nvPr/>
      </p:nvGrpSpPr>
      <p:grpSpPr>
        <a:xfrm>
          <a:off x="0" y="0"/>
          <a:ext cx="0" cy="0"/>
          <a:chOff x="0" y="0"/>
          <a:chExt cx="0" cy="0"/>
        </a:xfrm>
      </p:grpSpPr>
      <p:sp>
        <p:nvSpPr>
          <p:cNvPr id="8354" name="Google Shape;8354;p14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4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4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4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4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4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4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4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4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4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4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4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4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4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4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4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4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4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4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4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4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4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4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4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4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4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4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4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4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4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4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4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4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4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4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4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4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4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4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4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4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4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4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4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4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4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4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4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4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4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4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4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4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4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4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4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4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4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4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4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4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4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4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4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4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4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4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4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4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4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4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4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4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4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4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4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4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4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4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4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4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4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4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4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4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4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4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4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4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4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4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4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4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4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4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4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4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4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4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4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4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4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4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4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4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4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4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4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4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4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4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4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4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4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4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4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4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4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4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4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4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4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4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4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4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4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4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4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4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4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4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4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4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4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4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4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4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4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4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4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4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4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4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4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4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4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4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4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4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4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4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4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4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4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4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4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4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4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4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4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4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4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4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4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4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4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4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4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4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4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4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4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4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4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4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4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4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4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4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4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4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4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4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4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4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4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4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4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4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4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4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4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4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4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4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4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4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4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4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4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4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4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4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4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4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4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4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4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4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4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4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4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4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4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4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4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4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4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4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4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4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4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4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4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4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4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4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4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4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4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4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4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4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4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4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4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4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4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4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4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4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4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4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4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4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4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4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4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4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4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4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4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4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4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4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4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4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4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4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4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4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4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4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4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4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4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4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4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4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4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4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4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4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4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4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4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4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4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4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4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4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4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4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4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4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4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4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4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4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4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4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4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4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4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4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4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4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4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4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4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4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4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4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4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4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8" name="Google Shape;8868;p14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4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4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4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4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4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4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4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4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4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4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4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4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4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3" name="Google Shape;8893;p14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4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4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4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4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4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4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4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4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4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4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4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4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4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4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4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4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4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4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4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4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4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4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4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4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4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4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4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4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4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4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4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4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4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47" name="Shape 8947"/>
        <p:cNvGrpSpPr/>
        <p:nvPr/>
      </p:nvGrpSpPr>
      <p:grpSpPr>
        <a:xfrm>
          <a:off x="0" y="0"/>
          <a:ext cx="0" cy="0"/>
          <a:chOff x="0" y="0"/>
          <a:chExt cx="0" cy="0"/>
        </a:xfrm>
      </p:grpSpPr>
      <p:sp>
        <p:nvSpPr>
          <p:cNvPr id="8948" name="Google Shape;8948;p14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4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4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4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4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4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4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4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4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4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4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4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4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4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4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4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4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4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4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4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4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4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4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4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4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4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4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4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4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4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4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4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4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4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4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4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4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4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4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4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4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4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4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4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4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4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4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4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4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4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4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4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4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4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4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4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4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4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4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4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4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4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4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4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4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4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4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4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4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4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4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4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4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4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4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4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4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4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4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4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4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4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4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4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4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4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4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4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4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4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4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4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4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4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4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3" name="Google Shape;9143;p14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4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4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4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4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4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4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4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4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4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4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4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4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4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4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4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4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4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4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4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4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4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4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4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4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4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4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4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4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4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4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4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4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4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4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4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4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4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4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4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4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4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4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4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4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4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4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4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4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4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4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4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4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4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8" name="Google Shape;9258;p14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4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4" name="Google Shape;9264;p14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7"/>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60" name="Google Shape;560;p67"/>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a:t>
            </a:r>
            <a:r>
              <a:rPr lang="en"/>
              <a:t>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68" name="Shape 9268"/>
        <p:cNvGrpSpPr/>
        <p:nvPr/>
      </p:nvGrpSpPr>
      <p:grpSpPr>
        <a:xfrm>
          <a:off x="0" y="0"/>
          <a:ext cx="0" cy="0"/>
          <a:chOff x="0" y="0"/>
          <a:chExt cx="0" cy="0"/>
        </a:xfrm>
      </p:grpSpPr>
      <p:sp>
        <p:nvSpPr>
          <p:cNvPr id="9269" name="Google Shape;9269;p1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4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4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4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4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4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4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4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4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4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4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4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4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4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4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4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4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2" name="Google Shape;9292;p14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4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4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4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4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4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4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4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4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4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4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4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4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4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4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4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4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4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4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4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4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4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4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4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4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4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4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4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4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4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4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4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4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4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4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4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4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4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4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4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4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4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4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4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4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4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4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4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4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4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4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4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4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4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4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4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4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4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4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4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4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4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4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4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4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4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4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4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4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4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4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4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4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4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4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4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4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4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4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4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4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4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4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4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4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4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4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4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4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4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4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4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4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4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4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4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4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4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4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4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4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4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4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4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4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4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4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4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4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4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4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4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4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4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4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4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4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6" name="Google Shape;9566;p14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4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3"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